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5"/>
  </p:sldMasterIdLst>
  <p:notesMasterIdLst>
    <p:notesMasterId r:id="rId36"/>
  </p:notesMasterIdLst>
  <p:sldIdLst>
    <p:sldId id="256" r:id="rId6"/>
    <p:sldId id="257" r:id="rId7"/>
    <p:sldId id="2147472897" r:id="rId8"/>
    <p:sldId id="2147473071" r:id="rId9"/>
    <p:sldId id="2147473073" r:id="rId10"/>
    <p:sldId id="2147473074" r:id="rId11"/>
    <p:sldId id="2147473075" r:id="rId12"/>
    <p:sldId id="2147473072" r:id="rId13"/>
    <p:sldId id="2147473070" r:id="rId14"/>
    <p:sldId id="2563" r:id="rId15"/>
    <p:sldId id="2565" r:id="rId16"/>
    <p:sldId id="2564" r:id="rId17"/>
    <p:sldId id="2580" r:id="rId18"/>
    <p:sldId id="2566" r:id="rId19"/>
    <p:sldId id="2568" r:id="rId20"/>
    <p:sldId id="2567" r:id="rId21"/>
    <p:sldId id="2579" r:id="rId22"/>
    <p:sldId id="359" r:id="rId23"/>
    <p:sldId id="2147473076" r:id="rId24"/>
    <p:sldId id="362" r:id="rId25"/>
    <p:sldId id="363" r:id="rId26"/>
    <p:sldId id="364" r:id="rId27"/>
    <p:sldId id="365" r:id="rId28"/>
    <p:sldId id="368" r:id="rId29"/>
    <p:sldId id="369" r:id="rId30"/>
    <p:sldId id="370" r:id="rId31"/>
    <p:sldId id="2147473077" r:id="rId32"/>
    <p:sldId id="358" r:id="rId33"/>
    <p:sldId id="2147472895" r:id="rId34"/>
    <p:sldId id="281" r:id="rId3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DE4"/>
    <a:srgbClr val="FCF9F0"/>
    <a:srgbClr val="FFFDF7"/>
    <a:srgbClr val="FAF4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DBAAD-122F-77BE-F2DC-44624E7228AE}" v="843" dt="2026-03-03T16:22:24.318"/>
    <p1510:client id="{BB1E4E1F-8D1D-4806-85C4-35332270D93A}" v="433" dt="2026-03-04T14:26:14.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073F5-172A-45EB-84EB-977D56977E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32262C-F6F4-4C42-A5F4-395DAA8FEFA2}">
      <dgm:prSet/>
      <dgm:spPr>
        <a:solidFill>
          <a:srgbClr val="C00000"/>
        </a:solidFill>
      </dgm:spPr>
      <dgm:t>
        <a:bodyPr/>
        <a:lstStyle/>
        <a:p>
          <a:r>
            <a:rPr lang="en-GB" dirty="0">
              <a:latin typeface="+mn-lt"/>
            </a:rPr>
            <a:t>Planning for SEND Transition Event – Friday 17</a:t>
          </a:r>
          <a:r>
            <a:rPr lang="en-GB" baseline="30000" dirty="0">
              <a:latin typeface="+mn-lt"/>
            </a:rPr>
            <a:t>th</a:t>
          </a:r>
          <a:r>
            <a:rPr lang="en-GB" dirty="0">
              <a:latin typeface="+mn-lt"/>
            </a:rPr>
            <a:t> April – tbc</a:t>
          </a:r>
          <a:endParaRPr lang="en-US" dirty="0">
            <a:latin typeface="+mn-lt"/>
          </a:endParaRPr>
        </a:p>
      </dgm:t>
    </dgm:pt>
    <dgm:pt modelId="{8F26BCB7-E0CA-4CD6-8B51-D42CFC7B935C}" type="parTrans" cxnId="{8BA01BF3-7C5C-49CD-80B8-2BEFD71FE9B1}">
      <dgm:prSet/>
      <dgm:spPr/>
      <dgm:t>
        <a:bodyPr/>
        <a:lstStyle/>
        <a:p>
          <a:endParaRPr lang="en-US"/>
        </a:p>
      </dgm:t>
    </dgm:pt>
    <dgm:pt modelId="{6232F265-E1EE-493F-8A1E-58B9D9CAC7B3}" type="sibTrans" cxnId="{8BA01BF3-7C5C-49CD-80B8-2BEFD71FE9B1}">
      <dgm:prSet/>
      <dgm:spPr/>
      <dgm:t>
        <a:bodyPr/>
        <a:lstStyle/>
        <a:p>
          <a:endParaRPr lang="en-US"/>
        </a:p>
      </dgm:t>
    </dgm:pt>
    <dgm:pt modelId="{D3FCE5F9-5A9D-4DB1-920F-47485E15C4A0}">
      <dgm:prSet/>
      <dgm:spPr/>
      <dgm:t>
        <a:bodyPr/>
        <a:lstStyle/>
        <a:p>
          <a:r>
            <a:rPr lang="en-GB" dirty="0">
              <a:latin typeface="+mn-lt"/>
            </a:rPr>
            <a:t>Parent Carer Forum view</a:t>
          </a:r>
          <a:endParaRPr lang="en-US" dirty="0">
            <a:latin typeface="+mn-lt"/>
          </a:endParaRPr>
        </a:p>
      </dgm:t>
    </dgm:pt>
    <dgm:pt modelId="{57DBD270-F97A-4877-B8CA-B389BBDDD20A}" type="parTrans" cxnId="{DCEA3A60-C017-45D7-BCC8-03CD3E31D5C5}">
      <dgm:prSet/>
      <dgm:spPr/>
      <dgm:t>
        <a:bodyPr/>
        <a:lstStyle/>
        <a:p>
          <a:endParaRPr lang="en-US"/>
        </a:p>
      </dgm:t>
    </dgm:pt>
    <dgm:pt modelId="{DF5F21EE-AEEF-4E9C-8465-AD44090718EB}" type="sibTrans" cxnId="{DCEA3A60-C017-45D7-BCC8-03CD3E31D5C5}">
      <dgm:prSet/>
      <dgm:spPr/>
      <dgm:t>
        <a:bodyPr/>
        <a:lstStyle/>
        <a:p>
          <a:endParaRPr lang="en-US"/>
        </a:p>
      </dgm:t>
    </dgm:pt>
    <dgm:pt modelId="{1E59258B-986F-4916-B7E3-BBFAAF7E23E3}">
      <dgm:prSet/>
      <dgm:spPr/>
      <dgm:t>
        <a:bodyPr/>
        <a:lstStyle/>
        <a:p>
          <a:r>
            <a:rPr lang="en-GB" dirty="0">
              <a:latin typeface="+mn-lt"/>
            </a:rPr>
            <a:t>Child’s Voice</a:t>
          </a:r>
          <a:endParaRPr lang="en-US" dirty="0">
            <a:latin typeface="+mn-lt"/>
          </a:endParaRPr>
        </a:p>
      </dgm:t>
    </dgm:pt>
    <dgm:pt modelId="{D3A8A3A8-266D-4797-9A95-13D4113F81E0}" type="parTrans" cxnId="{82708C3D-C651-4AAC-AA1C-C13D14E69AAC}">
      <dgm:prSet/>
      <dgm:spPr/>
      <dgm:t>
        <a:bodyPr/>
        <a:lstStyle/>
        <a:p>
          <a:endParaRPr lang="en-US"/>
        </a:p>
      </dgm:t>
    </dgm:pt>
    <dgm:pt modelId="{E872A15F-5890-4136-9FED-84201523DE12}" type="sibTrans" cxnId="{82708C3D-C651-4AAC-AA1C-C13D14E69AAC}">
      <dgm:prSet/>
      <dgm:spPr/>
      <dgm:t>
        <a:bodyPr/>
        <a:lstStyle/>
        <a:p>
          <a:endParaRPr lang="en-US"/>
        </a:p>
      </dgm:t>
    </dgm:pt>
    <dgm:pt modelId="{DEE76593-AC7B-47E4-BCD2-EF6AB16A06D5}">
      <dgm:prSet/>
      <dgm:spPr/>
      <dgm:t>
        <a:bodyPr/>
        <a:lstStyle/>
        <a:p>
          <a:r>
            <a:rPr lang="en-GB" dirty="0">
              <a:latin typeface="+mn-lt"/>
            </a:rPr>
            <a:t>Guide to transition conversations</a:t>
          </a:r>
          <a:endParaRPr lang="en-US" dirty="0">
            <a:latin typeface="+mn-lt"/>
          </a:endParaRPr>
        </a:p>
      </dgm:t>
    </dgm:pt>
    <dgm:pt modelId="{CBAFD9E8-E2AA-4237-BAED-65FB21408E9A}" type="parTrans" cxnId="{08787E32-578B-488F-81D8-E1ACFFF6FF31}">
      <dgm:prSet/>
      <dgm:spPr/>
      <dgm:t>
        <a:bodyPr/>
        <a:lstStyle/>
        <a:p>
          <a:endParaRPr lang="en-US"/>
        </a:p>
      </dgm:t>
    </dgm:pt>
    <dgm:pt modelId="{D1C09CE5-CC51-491D-8B6B-0DF004A1ED11}" type="sibTrans" cxnId="{08787E32-578B-488F-81D8-E1ACFFF6FF31}">
      <dgm:prSet/>
      <dgm:spPr/>
      <dgm:t>
        <a:bodyPr/>
        <a:lstStyle/>
        <a:p>
          <a:endParaRPr lang="en-US"/>
        </a:p>
      </dgm:t>
    </dgm:pt>
    <dgm:pt modelId="{85B289FC-A064-40AB-888E-5C4705C5984B}">
      <dgm:prSet/>
      <dgm:spPr/>
      <dgm:t>
        <a:bodyPr/>
        <a:lstStyle/>
        <a:p>
          <a:r>
            <a:rPr lang="en-GB" dirty="0">
              <a:latin typeface="+mn-lt"/>
            </a:rPr>
            <a:t>Workshops</a:t>
          </a:r>
          <a:endParaRPr lang="en-US" dirty="0">
            <a:latin typeface="+mn-lt"/>
          </a:endParaRPr>
        </a:p>
      </dgm:t>
    </dgm:pt>
    <dgm:pt modelId="{E7A241B0-375E-48B1-A259-1C788AA008F4}" type="parTrans" cxnId="{5D3917E2-7BE3-4520-B64F-9AB71D1A1877}">
      <dgm:prSet/>
      <dgm:spPr/>
      <dgm:t>
        <a:bodyPr/>
        <a:lstStyle/>
        <a:p>
          <a:endParaRPr lang="en-US"/>
        </a:p>
      </dgm:t>
    </dgm:pt>
    <dgm:pt modelId="{A473BEDA-2477-4CEC-8542-062CC6F2FA27}" type="sibTrans" cxnId="{5D3917E2-7BE3-4520-B64F-9AB71D1A1877}">
      <dgm:prSet/>
      <dgm:spPr/>
      <dgm:t>
        <a:bodyPr/>
        <a:lstStyle/>
        <a:p>
          <a:endParaRPr lang="en-US"/>
        </a:p>
      </dgm:t>
    </dgm:pt>
    <dgm:pt modelId="{C328F388-2865-4BE7-93FE-1F5EC5E7568D}">
      <dgm:prSet/>
      <dgm:spPr/>
      <dgm:t>
        <a:bodyPr/>
        <a:lstStyle/>
        <a:p>
          <a:r>
            <a:rPr lang="en-GB" dirty="0">
              <a:latin typeface="+mn-lt"/>
            </a:rPr>
            <a:t>Primary – what do secondary schools need to ask about the child’s provision in primary.</a:t>
          </a:r>
          <a:endParaRPr lang="en-US" dirty="0">
            <a:latin typeface="+mn-lt"/>
          </a:endParaRPr>
        </a:p>
      </dgm:t>
    </dgm:pt>
    <dgm:pt modelId="{20F4F4D8-5C78-42EF-8CE9-C6B13E36EA8C}" type="parTrans" cxnId="{6F25C37C-CF0C-4B19-8F36-5B34293A5AE0}">
      <dgm:prSet/>
      <dgm:spPr/>
      <dgm:t>
        <a:bodyPr/>
        <a:lstStyle/>
        <a:p>
          <a:endParaRPr lang="en-US"/>
        </a:p>
      </dgm:t>
    </dgm:pt>
    <dgm:pt modelId="{4FED3A6A-41B1-4E5C-9761-1935F5CD2D32}" type="sibTrans" cxnId="{6F25C37C-CF0C-4B19-8F36-5B34293A5AE0}">
      <dgm:prSet/>
      <dgm:spPr/>
      <dgm:t>
        <a:bodyPr/>
        <a:lstStyle/>
        <a:p>
          <a:endParaRPr lang="en-US"/>
        </a:p>
      </dgm:t>
    </dgm:pt>
    <dgm:pt modelId="{D9BC6710-2B77-4C29-8F30-B39BBD5ADCB6}">
      <dgm:prSet/>
      <dgm:spPr/>
      <dgm:t>
        <a:bodyPr/>
        <a:lstStyle/>
        <a:p>
          <a:r>
            <a:rPr lang="en-GB" dirty="0">
              <a:latin typeface="+mn-lt"/>
            </a:rPr>
            <a:t>Secondary – what to primary schools need to do to prepare pupils for secondary school?</a:t>
          </a:r>
          <a:endParaRPr lang="en-US" dirty="0">
            <a:latin typeface="+mn-lt"/>
          </a:endParaRPr>
        </a:p>
      </dgm:t>
    </dgm:pt>
    <dgm:pt modelId="{79A11B97-0C23-4DBB-9EEE-7B7B15866E8D}" type="parTrans" cxnId="{07B86263-688F-4735-A1E1-4566D1C379DF}">
      <dgm:prSet/>
      <dgm:spPr/>
      <dgm:t>
        <a:bodyPr/>
        <a:lstStyle/>
        <a:p>
          <a:endParaRPr lang="en-US"/>
        </a:p>
      </dgm:t>
    </dgm:pt>
    <dgm:pt modelId="{1B51E1DC-EC4B-4A5A-B69E-5043CF0E351E}" type="sibTrans" cxnId="{07B86263-688F-4735-A1E1-4566D1C379DF}">
      <dgm:prSet/>
      <dgm:spPr/>
      <dgm:t>
        <a:bodyPr/>
        <a:lstStyle/>
        <a:p>
          <a:endParaRPr lang="en-US"/>
        </a:p>
      </dgm:t>
    </dgm:pt>
    <dgm:pt modelId="{B7E6E756-6884-4BE6-B350-C1420B84E9D6}">
      <dgm:prSet/>
      <dgm:spPr>
        <a:solidFill>
          <a:srgbClr val="C00000"/>
        </a:solidFill>
      </dgm:spPr>
      <dgm:t>
        <a:bodyPr/>
        <a:lstStyle/>
        <a:p>
          <a:r>
            <a:rPr lang="en-GB" dirty="0">
              <a:latin typeface="+mn-lt"/>
            </a:rPr>
            <a:t>Team around the school</a:t>
          </a:r>
          <a:endParaRPr lang="en-US" dirty="0">
            <a:latin typeface="+mn-lt"/>
          </a:endParaRPr>
        </a:p>
      </dgm:t>
    </dgm:pt>
    <dgm:pt modelId="{38F9F692-A09B-4669-844C-DAC511A93BCE}" type="parTrans" cxnId="{0AD574D9-9483-49A9-875F-DE411F7A1FC1}">
      <dgm:prSet/>
      <dgm:spPr/>
      <dgm:t>
        <a:bodyPr/>
        <a:lstStyle/>
        <a:p>
          <a:endParaRPr lang="en-US"/>
        </a:p>
      </dgm:t>
    </dgm:pt>
    <dgm:pt modelId="{BBC37AE9-AFE0-4A35-84DD-DD9129C0941C}" type="sibTrans" cxnId="{0AD574D9-9483-49A9-875F-DE411F7A1FC1}">
      <dgm:prSet/>
      <dgm:spPr/>
      <dgm:t>
        <a:bodyPr/>
        <a:lstStyle/>
        <a:p>
          <a:endParaRPr lang="en-US"/>
        </a:p>
      </dgm:t>
    </dgm:pt>
    <dgm:pt modelId="{8BE8F9EC-3687-4ED0-AE9F-2B5EA55338BC}" type="pres">
      <dgm:prSet presAssocID="{0A8073F5-172A-45EB-84EB-977D56977E2A}" presName="linear" presStyleCnt="0">
        <dgm:presLayoutVars>
          <dgm:animLvl val="lvl"/>
          <dgm:resizeHandles val="exact"/>
        </dgm:presLayoutVars>
      </dgm:prSet>
      <dgm:spPr/>
    </dgm:pt>
    <dgm:pt modelId="{241005B7-847D-4BDD-A4B7-917C546DB8EA}" type="pres">
      <dgm:prSet presAssocID="{9932262C-F6F4-4C42-A5F4-395DAA8FEFA2}" presName="parentText" presStyleLbl="node1" presStyleIdx="0" presStyleCnt="2" custLinFactNeighborY="1385">
        <dgm:presLayoutVars>
          <dgm:chMax val="0"/>
          <dgm:bulletEnabled val="1"/>
        </dgm:presLayoutVars>
      </dgm:prSet>
      <dgm:spPr/>
    </dgm:pt>
    <dgm:pt modelId="{782FD71D-4244-4D75-91D5-4A3204C0566B}" type="pres">
      <dgm:prSet presAssocID="{9932262C-F6F4-4C42-A5F4-395DAA8FEFA2}" presName="childText" presStyleLbl="revTx" presStyleIdx="0" presStyleCnt="1">
        <dgm:presLayoutVars>
          <dgm:bulletEnabled val="1"/>
        </dgm:presLayoutVars>
      </dgm:prSet>
      <dgm:spPr/>
    </dgm:pt>
    <dgm:pt modelId="{CDF66F7B-154C-4343-8146-243119F6BDD3}" type="pres">
      <dgm:prSet presAssocID="{B7E6E756-6884-4BE6-B350-C1420B84E9D6}" presName="parentText" presStyleLbl="node1" presStyleIdx="1" presStyleCnt="2">
        <dgm:presLayoutVars>
          <dgm:chMax val="0"/>
          <dgm:bulletEnabled val="1"/>
        </dgm:presLayoutVars>
      </dgm:prSet>
      <dgm:spPr/>
    </dgm:pt>
  </dgm:ptLst>
  <dgm:cxnLst>
    <dgm:cxn modelId="{F8E8FE0D-7D16-4450-9317-F08BF4ED0484}" type="presOf" srcId="{0A8073F5-172A-45EB-84EB-977D56977E2A}" destId="{8BE8F9EC-3687-4ED0-AE9F-2B5EA55338BC}" srcOrd="0" destOrd="0" presId="urn:microsoft.com/office/officeart/2005/8/layout/vList2"/>
    <dgm:cxn modelId="{B1A20F14-3262-4C34-810D-DF197C32A6CC}" type="presOf" srcId="{D3FCE5F9-5A9D-4DB1-920F-47485E15C4A0}" destId="{782FD71D-4244-4D75-91D5-4A3204C0566B}" srcOrd="0" destOrd="0" presId="urn:microsoft.com/office/officeart/2005/8/layout/vList2"/>
    <dgm:cxn modelId="{08787E32-578B-488F-81D8-E1ACFFF6FF31}" srcId="{9932262C-F6F4-4C42-A5F4-395DAA8FEFA2}" destId="{DEE76593-AC7B-47E4-BCD2-EF6AB16A06D5}" srcOrd="2" destOrd="0" parTransId="{CBAFD9E8-E2AA-4237-BAED-65FB21408E9A}" sibTransId="{D1C09CE5-CC51-491D-8B6B-0DF004A1ED11}"/>
    <dgm:cxn modelId="{03107137-0128-4DA8-95F3-42B4B9C97B56}" type="presOf" srcId="{9932262C-F6F4-4C42-A5F4-395DAA8FEFA2}" destId="{241005B7-847D-4BDD-A4B7-917C546DB8EA}" srcOrd="0" destOrd="0" presId="urn:microsoft.com/office/officeart/2005/8/layout/vList2"/>
    <dgm:cxn modelId="{82708C3D-C651-4AAC-AA1C-C13D14E69AAC}" srcId="{9932262C-F6F4-4C42-A5F4-395DAA8FEFA2}" destId="{1E59258B-986F-4916-B7E3-BBFAAF7E23E3}" srcOrd="1" destOrd="0" parTransId="{D3A8A3A8-266D-4797-9A95-13D4113F81E0}" sibTransId="{E872A15F-5890-4136-9FED-84201523DE12}"/>
    <dgm:cxn modelId="{299F5B5F-E06C-47C1-BD4A-6C949B54830E}" type="presOf" srcId="{85B289FC-A064-40AB-888E-5C4705C5984B}" destId="{782FD71D-4244-4D75-91D5-4A3204C0566B}" srcOrd="0" destOrd="3" presId="urn:microsoft.com/office/officeart/2005/8/layout/vList2"/>
    <dgm:cxn modelId="{DCEA3A60-C017-45D7-BCC8-03CD3E31D5C5}" srcId="{9932262C-F6F4-4C42-A5F4-395DAA8FEFA2}" destId="{D3FCE5F9-5A9D-4DB1-920F-47485E15C4A0}" srcOrd="0" destOrd="0" parTransId="{57DBD270-F97A-4877-B8CA-B389BBDDD20A}" sibTransId="{DF5F21EE-AEEF-4E9C-8465-AD44090718EB}"/>
    <dgm:cxn modelId="{07B86263-688F-4735-A1E1-4566D1C379DF}" srcId="{85B289FC-A064-40AB-888E-5C4705C5984B}" destId="{D9BC6710-2B77-4C29-8F30-B39BBD5ADCB6}" srcOrd="1" destOrd="0" parTransId="{79A11B97-0C23-4DBB-9EEE-7B7B15866E8D}" sibTransId="{1B51E1DC-EC4B-4A5A-B69E-5043CF0E351E}"/>
    <dgm:cxn modelId="{6F25C37C-CF0C-4B19-8F36-5B34293A5AE0}" srcId="{85B289FC-A064-40AB-888E-5C4705C5984B}" destId="{C328F388-2865-4BE7-93FE-1F5EC5E7568D}" srcOrd="0" destOrd="0" parTransId="{20F4F4D8-5C78-42EF-8CE9-C6B13E36EA8C}" sibTransId="{4FED3A6A-41B1-4E5C-9761-1935F5CD2D32}"/>
    <dgm:cxn modelId="{B21578A1-AA1A-4875-96C5-BBB6D210692F}" type="presOf" srcId="{D9BC6710-2B77-4C29-8F30-B39BBD5ADCB6}" destId="{782FD71D-4244-4D75-91D5-4A3204C0566B}" srcOrd="0" destOrd="5" presId="urn:microsoft.com/office/officeart/2005/8/layout/vList2"/>
    <dgm:cxn modelId="{38C56CAE-A3DF-4D6F-8134-4B90EB0C8F60}" type="presOf" srcId="{1E59258B-986F-4916-B7E3-BBFAAF7E23E3}" destId="{782FD71D-4244-4D75-91D5-4A3204C0566B}" srcOrd="0" destOrd="1" presId="urn:microsoft.com/office/officeart/2005/8/layout/vList2"/>
    <dgm:cxn modelId="{0AD574D9-9483-49A9-875F-DE411F7A1FC1}" srcId="{0A8073F5-172A-45EB-84EB-977D56977E2A}" destId="{B7E6E756-6884-4BE6-B350-C1420B84E9D6}" srcOrd="1" destOrd="0" parTransId="{38F9F692-A09B-4669-844C-DAC511A93BCE}" sibTransId="{BBC37AE9-AFE0-4A35-84DD-DD9129C0941C}"/>
    <dgm:cxn modelId="{5D3917E2-7BE3-4520-B64F-9AB71D1A1877}" srcId="{9932262C-F6F4-4C42-A5F4-395DAA8FEFA2}" destId="{85B289FC-A064-40AB-888E-5C4705C5984B}" srcOrd="3" destOrd="0" parTransId="{E7A241B0-375E-48B1-A259-1C788AA008F4}" sibTransId="{A473BEDA-2477-4CEC-8542-062CC6F2FA27}"/>
    <dgm:cxn modelId="{5AE628E3-3402-4FE5-94CD-4061BC57F033}" type="presOf" srcId="{B7E6E756-6884-4BE6-B350-C1420B84E9D6}" destId="{CDF66F7B-154C-4343-8146-243119F6BDD3}" srcOrd="0" destOrd="0" presId="urn:microsoft.com/office/officeart/2005/8/layout/vList2"/>
    <dgm:cxn modelId="{8BA01BF3-7C5C-49CD-80B8-2BEFD71FE9B1}" srcId="{0A8073F5-172A-45EB-84EB-977D56977E2A}" destId="{9932262C-F6F4-4C42-A5F4-395DAA8FEFA2}" srcOrd="0" destOrd="0" parTransId="{8F26BCB7-E0CA-4CD6-8B51-D42CFC7B935C}" sibTransId="{6232F265-E1EE-493F-8A1E-58B9D9CAC7B3}"/>
    <dgm:cxn modelId="{3F55C6FA-B6E9-4569-B2C3-3519B013A158}" type="presOf" srcId="{DEE76593-AC7B-47E4-BCD2-EF6AB16A06D5}" destId="{782FD71D-4244-4D75-91D5-4A3204C0566B}" srcOrd="0" destOrd="2" presId="urn:microsoft.com/office/officeart/2005/8/layout/vList2"/>
    <dgm:cxn modelId="{C4E929FF-A3B6-4FB6-8CA9-4AD1E774D64A}" type="presOf" srcId="{C328F388-2865-4BE7-93FE-1F5EC5E7568D}" destId="{782FD71D-4244-4D75-91D5-4A3204C0566B}" srcOrd="0" destOrd="4" presId="urn:microsoft.com/office/officeart/2005/8/layout/vList2"/>
    <dgm:cxn modelId="{FB4D9D23-5380-41B2-9639-77F65A108F73}" type="presParOf" srcId="{8BE8F9EC-3687-4ED0-AE9F-2B5EA55338BC}" destId="{241005B7-847D-4BDD-A4B7-917C546DB8EA}" srcOrd="0" destOrd="0" presId="urn:microsoft.com/office/officeart/2005/8/layout/vList2"/>
    <dgm:cxn modelId="{FE42882F-40B2-4BDD-BC1A-94967E9270C5}" type="presParOf" srcId="{8BE8F9EC-3687-4ED0-AE9F-2B5EA55338BC}" destId="{782FD71D-4244-4D75-91D5-4A3204C0566B}" srcOrd="1" destOrd="0" presId="urn:microsoft.com/office/officeart/2005/8/layout/vList2"/>
    <dgm:cxn modelId="{41CCCF1F-CD06-41EF-B4C2-4C123DFDF94D}" type="presParOf" srcId="{8BE8F9EC-3687-4ED0-AE9F-2B5EA55338BC}" destId="{CDF66F7B-154C-4343-8146-243119F6BD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005B7-847D-4BDD-A4B7-917C546DB8EA}">
      <dsp:nvSpPr>
        <dsp:cNvPr id="0" name=""/>
        <dsp:cNvSpPr/>
      </dsp:nvSpPr>
      <dsp:spPr>
        <a:xfrm>
          <a:off x="0" y="92552"/>
          <a:ext cx="7886700" cy="50368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mn-lt"/>
            </a:rPr>
            <a:t>Planning for SEND Transition Event – Friday 17</a:t>
          </a:r>
          <a:r>
            <a:rPr lang="en-GB" sz="2100" kern="1200" baseline="30000" dirty="0">
              <a:latin typeface="+mn-lt"/>
            </a:rPr>
            <a:t>th</a:t>
          </a:r>
          <a:r>
            <a:rPr lang="en-GB" sz="2100" kern="1200" dirty="0">
              <a:latin typeface="+mn-lt"/>
            </a:rPr>
            <a:t> April – tbc</a:t>
          </a:r>
          <a:endParaRPr lang="en-US" sz="2100" kern="1200" dirty="0">
            <a:latin typeface="+mn-lt"/>
          </a:endParaRPr>
        </a:p>
      </dsp:txBody>
      <dsp:txXfrm>
        <a:off x="24588" y="117140"/>
        <a:ext cx="7837524" cy="454509"/>
      </dsp:txXfrm>
    </dsp:sp>
    <dsp:sp modelId="{782FD71D-4244-4D75-91D5-4A3204C0566B}">
      <dsp:nvSpPr>
        <dsp:cNvPr id="0" name=""/>
        <dsp:cNvSpPr/>
      </dsp:nvSpPr>
      <dsp:spPr>
        <a:xfrm>
          <a:off x="0" y="566737"/>
          <a:ext cx="7886700" cy="2130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latin typeface="+mn-lt"/>
            </a:rPr>
            <a:t>Parent Carer Forum view</a:t>
          </a:r>
          <a:endParaRPr lang="en-US" sz="1600" kern="1200" dirty="0">
            <a:latin typeface="+mn-lt"/>
          </a:endParaRPr>
        </a:p>
        <a:p>
          <a:pPr marL="171450" lvl="1" indent="-171450" algn="l" defTabSz="711200">
            <a:lnSpc>
              <a:spcPct val="90000"/>
            </a:lnSpc>
            <a:spcBef>
              <a:spcPct val="0"/>
            </a:spcBef>
            <a:spcAft>
              <a:spcPct val="20000"/>
            </a:spcAft>
            <a:buChar char="•"/>
          </a:pPr>
          <a:r>
            <a:rPr lang="en-GB" sz="1600" kern="1200" dirty="0">
              <a:latin typeface="+mn-lt"/>
            </a:rPr>
            <a:t>Child’s Voice</a:t>
          </a:r>
          <a:endParaRPr lang="en-US" sz="1600" kern="1200" dirty="0">
            <a:latin typeface="+mn-lt"/>
          </a:endParaRPr>
        </a:p>
        <a:p>
          <a:pPr marL="171450" lvl="1" indent="-171450" algn="l" defTabSz="711200">
            <a:lnSpc>
              <a:spcPct val="90000"/>
            </a:lnSpc>
            <a:spcBef>
              <a:spcPct val="0"/>
            </a:spcBef>
            <a:spcAft>
              <a:spcPct val="20000"/>
            </a:spcAft>
            <a:buChar char="•"/>
          </a:pPr>
          <a:r>
            <a:rPr lang="en-GB" sz="1600" kern="1200" dirty="0">
              <a:latin typeface="+mn-lt"/>
            </a:rPr>
            <a:t>Guide to transition conversations</a:t>
          </a:r>
          <a:endParaRPr lang="en-US" sz="1600" kern="1200" dirty="0">
            <a:latin typeface="+mn-lt"/>
          </a:endParaRPr>
        </a:p>
        <a:p>
          <a:pPr marL="171450" lvl="1" indent="-171450" algn="l" defTabSz="711200">
            <a:lnSpc>
              <a:spcPct val="90000"/>
            </a:lnSpc>
            <a:spcBef>
              <a:spcPct val="0"/>
            </a:spcBef>
            <a:spcAft>
              <a:spcPct val="20000"/>
            </a:spcAft>
            <a:buChar char="•"/>
          </a:pPr>
          <a:r>
            <a:rPr lang="en-GB" sz="1600" kern="1200" dirty="0">
              <a:latin typeface="+mn-lt"/>
            </a:rPr>
            <a:t>Workshops</a:t>
          </a:r>
          <a:endParaRPr lang="en-US" sz="1600" kern="1200" dirty="0">
            <a:latin typeface="+mn-lt"/>
          </a:endParaRPr>
        </a:p>
        <a:p>
          <a:pPr marL="342900" lvl="2" indent="-171450" algn="l" defTabSz="711200">
            <a:lnSpc>
              <a:spcPct val="90000"/>
            </a:lnSpc>
            <a:spcBef>
              <a:spcPct val="0"/>
            </a:spcBef>
            <a:spcAft>
              <a:spcPct val="20000"/>
            </a:spcAft>
            <a:buChar char="•"/>
          </a:pPr>
          <a:r>
            <a:rPr lang="en-GB" sz="1600" kern="1200" dirty="0">
              <a:latin typeface="+mn-lt"/>
            </a:rPr>
            <a:t>Primary – what do secondary schools need to ask about the child’s provision in primary.</a:t>
          </a:r>
          <a:endParaRPr lang="en-US" sz="1600" kern="1200" dirty="0">
            <a:latin typeface="+mn-lt"/>
          </a:endParaRPr>
        </a:p>
        <a:p>
          <a:pPr marL="342900" lvl="2" indent="-171450" algn="l" defTabSz="711200">
            <a:lnSpc>
              <a:spcPct val="90000"/>
            </a:lnSpc>
            <a:spcBef>
              <a:spcPct val="0"/>
            </a:spcBef>
            <a:spcAft>
              <a:spcPct val="20000"/>
            </a:spcAft>
            <a:buChar char="•"/>
          </a:pPr>
          <a:r>
            <a:rPr lang="en-GB" sz="1600" kern="1200" dirty="0">
              <a:latin typeface="+mn-lt"/>
            </a:rPr>
            <a:t>Secondary – what to primary schools need to do to prepare pupils for secondary school?</a:t>
          </a:r>
          <a:endParaRPr lang="en-US" sz="1600" kern="1200" dirty="0">
            <a:latin typeface="+mn-lt"/>
          </a:endParaRPr>
        </a:p>
      </dsp:txBody>
      <dsp:txXfrm>
        <a:off x="0" y="566737"/>
        <a:ext cx="7886700" cy="2130030"/>
      </dsp:txXfrm>
    </dsp:sp>
    <dsp:sp modelId="{CDF66F7B-154C-4343-8146-243119F6BDD3}">
      <dsp:nvSpPr>
        <dsp:cNvPr id="0" name=""/>
        <dsp:cNvSpPr/>
      </dsp:nvSpPr>
      <dsp:spPr>
        <a:xfrm>
          <a:off x="0" y="2696767"/>
          <a:ext cx="7886700" cy="50368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mn-lt"/>
            </a:rPr>
            <a:t>Team around the school</a:t>
          </a:r>
          <a:endParaRPr lang="en-US" sz="2100" kern="1200" dirty="0">
            <a:latin typeface="+mn-lt"/>
          </a:endParaRPr>
        </a:p>
      </dsp:txBody>
      <dsp:txXfrm>
        <a:off x="24588" y="2721355"/>
        <a:ext cx="7837524"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A4F78F-ECCD-4D34-7300-17EDD1EB6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12A3FBD9-BB46-B01D-0AFA-640091FB0C0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F4253E4-0874-4765-8F4A-42266739DA0A}" type="datetimeFigureOut">
              <a:rPr lang="en-GB"/>
              <a:pPr>
                <a:defRPr/>
              </a:pPr>
              <a:t>09/03/2026</a:t>
            </a:fld>
            <a:endParaRPr lang="en-GB"/>
          </a:p>
        </p:txBody>
      </p:sp>
      <p:sp>
        <p:nvSpPr>
          <p:cNvPr id="4" name="Slide Image Placeholder 3">
            <a:extLst>
              <a:ext uri="{FF2B5EF4-FFF2-40B4-BE49-F238E27FC236}">
                <a16:creationId xmlns:a16="http://schemas.microsoft.com/office/drawing/2014/main" id="{91A40F33-1EF9-C1FB-C3B3-A5A8ABDEB8C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BE42B25-709A-E82C-6634-6EFA36557E2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FB3F35F-244B-FAB3-39E3-B3CBC81FF2C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4685A71D-A799-FE77-D80C-9E106E6A68F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7403F76-6DB9-4206-B452-5FD18F569E2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B7403F76-6DB9-4206-B452-5FD18F569E20}" type="slidenum">
              <a:rPr lang="en-GB" altLang="en-US"/>
              <a:pPr>
                <a:defRPr/>
              </a:pPr>
              <a:t>5</a:t>
            </a:fld>
            <a:endParaRPr lang="en-GB" altLang="en-US"/>
          </a:p>
        </p:txBody>
      </p:sp>
    </p:spTree>
    <p:extLst>
      <p:ext uri="{BB962C8B-B14F-4D97-AF65-F5344CB8AC3E}">
        <p14:creationId xmlns:p14="http://schemas.microsoft.com/office/powerpoint/2010/main" val="167938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t>• Consultation to May 2026</a:t>
            </a:r>
          </a:p>
          <a:p>
            <a:r>
              <a:t>• Legal uncertainties</a:t>
            </a:r>
          </a:p>
          <a:p>
            <a:r>
              <a:t>• LA awaiting DfE detail</a:t>
            </a:r>
          </a:p>
        </p:txBody>
      </p:sp>
      <p:sp>
        <p:nvSpPr>
          <p:cNvPr id="4" name="Slide Number Placeholder 3"/>
          <p:cNvSpPr>
            <a:spLocks noGrp="1"/>
          </p:cNvSpPr>
          <p:nvPr>
            <p:ph type="sldNum" sz="quarter" idx="5"/>
          </p:nvPr>
        </p:nvSpPr>
        <p:spPr/>
        <p:txBody>
          <a:bodyPr/>
          <a:lstStyle/>
          <a:p>
            <a:fld id="{496B5BBD-1AFF-410A-B667-8576BACB95C2}" type="slidenum">
              <a:t>16</a:t>
            </a:fld>
            <a:endParaRPr lang="en-US"/>
          </a:p>
        </p:txBody>
      </p:sp>
    </p:spTree>
    <p:extLst>
      <p:ext uri="{BB962C8B-B14F-4D97-AF65-F5344CB8AC3E}">
        <p14:creationId xmlns:p14="http://schemas.microsoft.com/office/powerpoint/2010/main" val="93858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US"/>
              <a:t>
---
This slide references information from the following file: https://iqmaward.com/blogs/schools-white-paper-2026-a-summary/
The reforms introduced in the 2026 Schools White Paper extend across an entire decade, requiring SENCOs to adopt a long-term strategic perspective. One major reform is the forthcoming updated SEND Code of Practice, which will reshape statutory requirements for assessment, provision planning, multi-agency collaboration, and accountability. Although its publication date has not been confirmed, SENCOs should anticipate substantial changes to legal duties and procedures once released. Additionally, new Trust Standards will be introduced gradually, affecting expectations for SEND leadership, reporting, and governance across multi-academy trusts. SENCOs working within MATs will need to align their practice with these standards and support consistent implementation across schools. The decade-long nature of these reforms emphasises the importance of continuous professional development, strong data systems, and proactive planning to ensure schools remain compliant, responsive, and prepared for future changes in SEND policy and practice.
</a:t>
            </a:r>
          </a:p>
        </p:txBody>
      </p:sp>
      <p:sp>
        <p:nvSpPr>
          <p:cNvPr id="4" name="Slide Number Placeholder 3"/>
          <p:cNvSpPr>
            <a:spLocks noGrp="1"/>
          </p:cNvSpPr>
          <p:nvPr>
            <p:ph type="sldNum" sz="quarter" idx="5"/>
          </p:nvPr>
        </p:nvSpPr>
        <p:spPr/>
        <p:txBody>
          <a:bodyPr/>
          <a:lstStyle/>
          <a:p>
            <a:fld id="{417AB055-8057-8042-A9DC-340E25EB49F5}" type="slidenum">
              <a:rPr lang="en-US" smtClean="0"/>
              <a:t>17</a:t>
            </a:fld>
            <a:endParaRPr lang="en-US"/>
          </a:p>
        </p:txBody>
      </p:sp>
    </p:spTree>
    <p:extLst>
      <p:ext uri="{BB962C8B-B14F-4D97-AF65-F5344CB8AC3E}">
        <p14:creationId xmlns:p14="http://schemas.microsoft.com/office/powerpoint/2010/main" val="343858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7403F76-6DB9-4206-B452-5FD18F569E20}" type="slidenum">
              <a:rPr lang="en-GB" altLang="en-US" smtClean="0"/>
              <a:pPr>
                <a:defRPr/>
              </a:pPr>
              <a:t>22</a:t>
            </a:fld>
            <a:endParaRPr lang="en-GB" altLang="en-US"/>
          </a:p>
        </p:txBody>
      </p:sp>
    </p:spTree>
    <p:extLst>
      <p:ext uri="{BB962C8B-B14F-4D97-AF65-F5344CB8AC3E}">
        <p14:creationId xmlns:p14="http://schemas.microsoft.com/office/powerpoint/2010/main" val="177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8C375-CDED-FD2E-6DFA-2D956A50BC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6198E-75B3-BA6A-530D-AAC58F70B8A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852852C-E3F6-B977-85BE-C7352A29F3B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34D264-17D6-F8D2-127B-8D029B8A7DC8}"/>
              </a:ext>
            </a:extLst>
          </p:cNvPr>
          <p:cNvSpPr>
            <a:spLocks noGrp="1"/>
          </p:cNvSpPr>
          <p:nvPr>
            <p:ph type="sldNum" sz="quarter" idx="5"/>
          </p:nvPr>
        </p:nvSpPr>
        <p:spPr/>
        <p:txBody>
          <a:bodyPr/>
          <a:lstStyle/>
          <a:p>
            <a:pPr>
              <a:defRPr/>
            </a:pPr>
            <a:fld id="{B7403F76-6DB9-4206-B452-5FD18F569E20}" type="slidenum">
              <a:rPr lang="en-GB" altLang="en-US" smtClean="0"/>
              <a:pPr>
                <a:defRPr/>
              </a:pPr>
              <a:t>23</a:t>
            </a:fld>
            <a:endParaRPr lang="en-GB" altLang="en-US"/>
          </a:p>
        </p:txBody>
      </p:sp>
    </p:spTree>
    <p:extLst>
      <p:ext uri="{BB962C8B-B14F-4D97-AF65-F5344CB8AC3E}">
        <p14:creationId xmlns:p14="http://schemas.microsoft.com/office/powerpoint/2010/main" val="2433785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57C94B3-18C6-FEEA-D136-E914D9C3F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75" name="Notes Placeholder 2">
            <a:extLst>
              <a:ext uri="{FF2B5EF4-FFF2-40B4-BE49-F238E27FC236}">
                <a16:creationId xmlns:a16="http://schemas.microsoft.com/office/drawing/2014/main" id="{4F2F345E-883B-E22C-0776-8E3E1EF167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Highest number of request team had was in July 2023 at 179</a:t>
            </a:r>
          </a:p>
        </p:txBody>
      </p:sp>
      <p:sp>
        <p:nvSpPr>
          <p:cNvPr id="28676" name="Slide Number Placeholder 3">
            <a:extLst>
              <a:ext uri="{FF2B5EF4-FFF2-40B4-BE49-F238E27FC236}">
                <a16:creationId xmlns:a16="http://schemas.microsoft.com/office/drawing/2014/main" id="{4EE270B1-AB3B-49F8-32F0-56D60BF0A7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06356CE-3CE3-4735-B3F4-89B8484B5B2A}" type="slidenum">
              <a:rPr lang="en-GB" altLang="en-US" smtClean="0"/>
              <a:pPr/>
              <a:t>29</a:t>
            </a:fld>
            <a:endParaRPr lang="en-GB" altLang="en-US"/>
          </a:p>
        </p:txBody>
      </p:sp>
    </p:spTree>
    <p:extLst>
      <p:ext uri="{BB962C8B-B14F-4D97-AF65-F5344CB8AC3E}">
        <p14:creationId xmlns:p14="http://schemas.microsoft.com/office/powerpoint/2010/main" val="415891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F5987-FC88-C782-FF35-7BE83E042A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180EB-488F-1D7D-C0B9-24FCFB8F59A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28C85A2-98E3-29E6-5127-852264C189F3}"/>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1F265F63-6631-9484-A9EB-8DE13C683098}"/>
              </a:ext>
            </a:extLst>
          </p:cNvPr>
          <p:cNvSpPr>
            <a:spLocks noGrp="1"/>
          </p:cNvSpPr>
          <p:nvPr>
            <p:ph type="sldNum" sz="quarter" idx="5"/>
          </p:nvPr>
        </p:nvSpPr>
        <p:spPr/>
        <p:txBody>
          <a:bodyPr/>
          <a:lstStyle/>
          <a:p>
            <a:pPr>
              <a:defRPr/>
            </a:pPr>
            <a:fld id="{B7403F76-6DB9-4206-B452-5FD18F569E20}" type="slidenum">
              <a:rPr lang="en-GB" altLang="en-US"/>
              <a:pPr>
                <a:defRPr/>
              </a:pPr>
              <a:t>6</a:t>
            </a:fld>
            <a:endParaRPr lang="en-GB" altLang="en-US"/>
          </a:p>
        </p:txBody>
      </p:sp>
    </p:spTree>
    <p:extLst>
      <p:ext uri="{BB962C8B-B14F-4D97-AF65-F5344CB8AC3E}">
        <p14:creationId xmlns:p14="http://schemas.microsoft.com/office/powerpoint/2010/main" val="165869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1D5D2-8BDF-8290-6C5F-681ADB936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BEA62-A446-F314-6C09-140E71457BC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759C401-3F6C-8D37-1B72-FF6D08E7F40B}"/>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B19A3413-65F7-9EBB-FD5D-EDFF5FE1E32D}"/>
              </a:ext>
            </a:extLst>
          </p:cNvPr>
          <p:cNvSpPr>
            <a:spLocks noGrp="1"/>
          </p:cNvSpPr>
          <p:nvPr>
            <p:ph type="sldNum" sz="quarter" idx="5"/>
          </p:nvPr>
        </p:nvSpPr>
        <p:spPr/>
        <p:txBody>
          <a:bodyPr/>
          <a:lstStyle/>
          <a:p>
            <a:pPr>
              <a:defRPr/>
            </a:pPr>
            <a:fld id="{B7403F76-6DB9-4206-B452-5FD18F569E20}" type="slidenum">
              <a:rPr lang="en-GB" altLang="en-US"/>
              <a:pPr>
                <a:defRPr/>
              </a:pPr>
              <a:t>7</a:t>
            </a:fld>
            <a:endParaRPr lang="en-GB" altLang="en-US"/>
          </a:p>
        </p:txBody>
      </p:sp>
    </p:spTree>
    <p:extLst>
      <p:ext uri="{BB962C8B-B14F-4D97-AF65-F5344CB8AC3E}">
        <p14:creationId xmlns:p14="http://schemas.microsoft.com/office/powerpoint/2010/main" val="265430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t>• Purpose of White Paper</a:t>
            </a:r>
          </a:p>
          <a:p>
            <a:r>
              <a:t>• Inclusive approach</a:t>
            </a:r>
          </a:p>
          <a:p>
            <a:r>
              <a:t>• LA info limits</a:t>
            </a:r>
          </a:p>
        </p:txBody>
      </p:sp>
      <p:sp>
        <p:nvSpPr>
          <p:cNvPr id="4" name="Slide Number Placeholder 3"/>
          <p:cNvSpPr>
            <a:spLocks noGrp="1"/>
          </p:cNvSpPr>
          <p:nvPr>
            <p:ph type="sldNum" sz="quarter" idx="5"/>
          </p:nvPr>
        </p:nvSpPr>
        <p:spPr/>
        <p:txBody>
          <a:bodyPr/>
          <a:lstStyle/>
          <a:p>
            <a:fld id="{496B5BBD-1AFF-410A-B667-8576BACB95C2}" type="slidenum">
              <a:t>10</a:t>
            </a:fld>
            <a:endParaRPr lang="en-US"/>
          </a:p>
        </p:txBody>
      </p:sp>
    </p:spTree>
    <p:extLst>
      <p:ext uri="{BB962C8B-B14F-4D97-AF65-F5344CB8AC3E}">
        <p14:creationId xmlns:p14="http://schemas.microsoft.com/office/powerpoint/2010/main" val="127057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t>• Universal–Targeted–Specialist</a:t>
            </a:r>
          </a:p>
          <a:p>
            <a:r>
              <a:t>• Early intervention focus</a:t>
            </a:r>
          </a:p>
        </p:txBody>
      </p:sp>
      <p:sp>
        <p:nvSpPr>
          <p:cNvPr id="4" name="Slide Number Placeholder 3"/>
          <p:cNvSpPr>
            <a:spLocks noGrp="1"/>
          </p:cNvSpPr>
          <p:nvPr>
            <p:ph type="sldNum" sz="quarter" idx="5"/>
          </p:nvPr>
        </p:nvSpPr>
        <p:spPr/>
        <p:txBody>
          <a:bodyPr/>
          <a:lstStyle/>
          <a:p>
            <a:fld id="{496B5BBD-1AFF-410A-B667-8576BACB95C2}" type="slidenum">
              <a:t>11</a:t>
            </a:fld>
            <a:endParaRPr lang="en-US"/>
          </a:p>
        </p:txBody>
      </p:sp>
    </p:spTree>
    <p:extLst>
      <p:ext uri="{BB962C8B-B14F-4D97-AF65-F5344CB8AC3E}">
        <p14:creationId xmlns:p14="http://schemas.microsoft.com/office/powerpoint/2010/main" val="262220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t>• ISPs mandatory</a:t>
            </a:r>
          </a:p>
          <a:p>
            <a:r>
              <a:t>• Digital plans</a:t>
            </a:r>
          </a:p>
          <a:p>
            <a:r>
              <a:t>• Relationship to EHCPs</a:t>
            </a:r>
          </a:p>
        </p:txBody>
      </p:sp>
      <p:sp>
        <p:nvSpPr>
          <p:cNvPr id="4" name="Slide Number Placeholder 3"/>
          <p:cNvSpPr>
            <a:spLocks noGrp="1"/>
          </p:cNvSpPr>
          <p:nvPr>
            <p:ph type="sldNum" sz="quarter" idx="5"/>
          </p:nvPr>
        </p:nvSpPr>
        <p:spPr/>
        <p:txBody>
          <a:bodyPr/>
          <a:lstStyle/>
          <a:p>
            <a:fld id="{496B5BBD-1AFF-410A-B667-8576BACB95C2}" type="slidenum">
              <a:t>12</a:t>
            </a:fld>
            <a:endParaRPr lang="en-US"/>
          </a:p>
        </p:txBody>
      </p:sp>
    </p:spTree>
    <p:extLst>
      <p:ext uri="{BB962C8B-B14F-4D97-AF65-F5344CB8AC3E}">
        <p14:creationId xmlns:p14="http://schemas.microsoft.com/office/powerpoint/2010/main" val="217771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88FF7-E0D6-FDD5-49EA-29255A960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D1A2F-E80F-7212-FBF6-C5C08E2AA36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FC38D5F-6571-6061-EADB-F652492D37A7}"/>
              </a:ext>
            </a:extLst>
          </p:cNvPr>
          <p:cNvSpPr>
            <a:spLocks noGrp="1"/>
          </p:cNvSpPr>
          <p:nvPr>
            <p:ph type="body" idx="1"/>
          </p:nvPr>
        </p:nvSpPr>
        <p:spPr/>
        <p:txBody>
          <a:bodyPr/>
          <a:lstStyle/>
          <a:p>
            <a:r>
              <a:t>• ISPs mandatory</a:t>
            </a:r>
          </a:p>
          <a:p>
            <a:r>
              <a:t>• Digital plans</a:t>
            </a:r>
          </a:p>
          <a:p>
            <a:r>
              <a:t>• Relationship to EHCPs</a:t>
            </a:r>
          </a:p>
        </p:txBody>
      </p:sp>
      <p:sp>
        <p:nvSpPr>
          <p:cNvPr id="4" name="Slide Number Placeholder 3">
            <a:extLst>
              <a:ext uri="{FF2B5EF4-FFF2-40B4-BE49-F238E27FC236}">
                <a16:creationId xmlns:a16="http://schemas.microsoft.com/office/drawing/2014/main" id="{CBF24C55-B316-2FE4-8B89-CDA623BA9CC9}"/>
              </a:ext>
            </a:extLst>
          </p:cNvPr>
          <p:cNvSpPr>
            <a:spLocks noGrp="1"/>
          </p:cNvSpPr>
          <p:nvPr>
            <p:ph type="sldNum" sz="quarter" idx="5"/>
          </p:nvPr>
        </p:nvSpPr>
        <p:spPr/>
        <p:txBody>
          <a:bodyPr/>
          <a:lstStyle/>
          <a:p>
            <a:fld id="{496B5BBD-1AFF-410A-B667-8576BACB95C2}" type="slidenum">
              <a:t>13</a:t>
            </a:fld>
            <a:endParaRPr lang="en-US"/>
          </a:p>
        </p:txBody>
      </p:sp>
    </p:spTree>
    <p:extLst>
      <p:ext uri="{BB962C8B-B14F-4D97-AF65-F5344CB8AC3E}">
        <p14:creationId xmlns:p14="http://schemas.microsoft.com/office/powerpoint/2010/main" val="403746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t>• £4bn funding summary</a:t>
            </a:r>
          </a:p>
          <a:p>
            <a:r>
              <a:t>• Inclusive Mainstream Fund</a:t>
            </a:r>
          </a:p>
          <a:p>
            <a:r>
              <a:t>• Experts at Hand</a:t>
            </a:r>
          </a:p>
        </p:txBody>
      </p:sp>
      <p:sp>
        <p:nvSpPr>
          <p:cNvPr id="4" name="Slide Number Placeholder 3"/>
          <p:cNvSpPr>
            <a:spLocks noGrp="1"/>
          </p:cNvSpPr>
          <p:nvPr>
            <p:ph type="sldNum" sz="quarter" idx="5"/>
          </p:nvPr>
        </p:nvSpPr>
        <p:spPr/>
        <p:txBody>
          <a:bodyPr/>
          <a:lstStyle/>
          <a:p>
            <a:fld id="{496B5BBD-1AFF-410A-B667-8576BACB95C2}" type="slidenum">
              <a:t>14</a:t>
            </a:fld>
            <a:endParaRPr lang="en-US"/>
          </a:p>
        </p:txBody>
      </p:sp>
    </p:spTree>
    <p:extLst>
      <p:ext uri="{BB962C8B-B14F-4D97-AF65-F5344CB8AC3E}">
        <p14:creationId xmlns:p14="http://schemas.microsoft.com/office/powerpoint/2010/main" val="414206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t>• Staff prep for ISPs</a:t>
            </a:r>
          </a:p>
          <a:p>
            <a:r>
              <a:t>• Review inclusion bases</a:t>
            </a:r>
          </a:p>
          <a:p>
            <a:r>
              <a:t>• Engage in consultation</a:t>
            </a:r>
          </a:p>
        </p:txBody>
      </p:sp>
      <p:sp>
        <p:nvSpPr>
          <p:cNvPr id="4" name="Slide Number Placeholder 3"/>
          <p:cNvSpPr>
            <a:spLocks noGrp="1"/>
          </p:cNvSpPr>
          <p:nvPr>
            <p:ph type="sldNum" sz="quarter" idx="5"/>
          </p:nvPr>
        </p:nvSpPr>
        <p:spPr/>
        <p:txBody>
          <a:bodyPr/>
          <a:lstStyle/>
          <a:p>
            <a:fld id="{496B5BBD-1AFF-410A-B667-8576BACB95C2}" type="slidenum">
              <a:t>15</a:t>
            </a:fld>
            <a:endParaRPr lang="en-US"/>
          </a:p>
        </p:txBody>
      </p:sp>
    </p:spTree>
    <p:extLst>
      <p:ext uri="{BB962C8B-B14F-4D97-AF65-F5344CB8AC3E}">
        <p14:creationId xmlns:p14="http://schemas.microsoft.com/office/powerpoint/2010/main" val="306075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DF14AC-D006-8E45-2041-2923350C9BDB}"/>
              </a:ext>
            </a:extLst>
          </p:cNvPr>
          <p:cNvSpPr txBox="1">
            <a:spLocks/>
          </p:cNvSpPr>
          <p:nvPr userDrawn="1"/>
        </p:nvSpPr>
        <p:spPr bwMode="auto">
          <a:xfrm>
            <a:off x="847725" y="4762500"/>
            <a:ext cx="8296275" cy="233363"/>
          </a:xfrm>
          <a:prstGeom prst="rect">
            <a:avLst/>
          </a:prstGeom>
          <a:noFill/>
          <a:ln>
            <a:noFill/>
          </a:ln>
        </p:spPr>
        <p:txBody>
          <a:bodyPr anchor="ctr">
            <a:normAutofit fontScale="82500" lnSpcReduction="20000"/>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r" eaLnBrk="1" fontAlgn="auto" hangingPunct="1">
              <a:spcAft>
                <a:spcPts val="0"/>
              </a:spcAft>
              <a:defRPr/>
            </a:pPr>
            <a:r>
              <a:rPr lang="en-US" altLang="en-US" sz="1600">
                <a:latin typeface="Arial" panose="020B0604020202020204" pitchFamily="34" charset="0"/>
                <a:cs typeface="Arial" panose="020B0604020202020204" pitchFamily="34" charset="0"/>
              </a:rPr>
              <a:t>SENCO Network Meeting</a:t>
            </a:r>
          </a:p>
        </p:txBody>
      </p:sp>
      <p:cxnSp>
        <p:nvCxnSpPr>
          <p:cNvPr id="5" name="Straight Connector 4">
            <a:extLst>
              <a:ext uri="{FF2B5EF4-FFF2-40B4-BE49-F238E27FC236}">
                <a16:creationId xmlns:a16="http://schemas.microsoft.com/office/drawing/2014/main" id="{26C3D755-A5EC-3C5B-7075-450DC39E5E4C}"/>
              </a:ext>
            </a:extLst>
          </p:cNvPr>
          <p:cNvCxnSpPr/>
          <p:nvPr userDrawn="1"/>
        </p:nvCxnSpPr>
        <p:spPr>
          <a:xfrm>
            <a:off x="0" y="4879975"/>
            <a:ext cx="7108825" cy="1588"/>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6" name="Picture 8">
            <a:extLst>
              <a:ext uri="{FF2B5EF4-FFF2-40B4-BE49-F238E27FC236}">
                <a16:creationId xmlns:a16="http://schemas.microsoft.com/office/drawing/2014/main" id="{727818F9-194F-7DD4-657F-45D785EE35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5350" y="85725"/>
            <a:ext cx="4873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E3428594-B7E9-D561-579B-B0CAF8A42F76}"/>
              </a:ext>
            </a:extLst>
          </p:cNvPr>
          <p:cNvSpPr>
            <a:spLocks noGrp="1"/>
          </p:cNvSpPr>
          <p:nvPr>
            <p:ph type="dt" sz="half" idx="10"/>
          </p:nvPr>
        </p:nvSpPr>
        <p:spPr/>
        <p:txBody>
          <a:bodyPr/>
          <a:lstStyle>
            <a:lvl1pPr>
              <a:defRPr/>
            </a:lvl1pPr>
          </a:lstStyle>
          <a:p>
            <a:pPr>
              <a:defRPr/>
            </a:pPr>
            <a:fld id="{675F6E84-D442-48A8-A998-E04DC5236C03}" type="datetimeFigureOut">
              <a:rPr lang="en-US"/>
              <a:pPr>
                <a:defRPr/>
              </a:pPr>
              <a:t>3/9/2026</a:t>
            </a:fld>
            <a:endParaRPr lang="en-US"/>
          </a:p>
        </p:txBody>
      </p:sp>
      <p:sp>
        <p:nvSpPr>
          <p:cNvPr id="8" name="Footer Placeholder 4">
            <a:extLst>
              <a:ext uri="{FF2B5EF4-FFF2-40B4-BE49-F238E27FC236}">
                <a16:creationId xmlns:a16="http://schemas.microsoft.com/office/drawing/2014/main" id="{01B50690-7547-0965-771B-EF8EB5163E2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E6173F9-A656-782A-B72A-F0A4927C4004}"/>
              </a:ext>
            </a:extLst>
          </p:cNvPr>
          <p:cNvSpPr>
            <a:spLocks noGrp="1"/>
          </p:cNvSpPr>
          <p:nvPr>
            <p:ph type="sldNum" sz="quarter" idx="12"/>
          </p:nvPr>
        </p:nvSpPr>
        <p:spPr/>
        <p:txBody>
          <a:bodyPr/>
          <a:lstStyle>
            <a:lvl1pPr>
              <a:defRPr/>
            </a:lvl1pPr>
          </a:lstStyle>
          <a:p>
            <a:pPr>
              <a:defRPr/>
            </a:pPr>
            <a:fld id="{9DDA3015-B516-4A60-A809-0418BCF78B0F}" type="slidenum">
              <a:rPr lang="en-US" altLang="en-US"/>
              <a:pPr>
                <a:defRPr/>
              </a:pPr>
              <a:t>‹#›</a:t>
            </a:fld>
            <a:endParaRPr lang="en-US" altLang="en-US"/>
          </a:p>
        </p:txBody>
      </p:sp>
    </p:spTree>
    <p:extLst>
      <p:ext uri="{BB962C8B-B14F-4D97-AF65-F5344CB8AC3E}">
        <p14:creationId xmlns:p14="http://schemas.microsoft.com/office/powerpoint/2010/main" val="241357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DB1DE00-293C-567B-1A7E-DCF9166960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75675" y="119063"/>
            <a:ext cx="48101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A69BA634-5679-2B99-13AE-0B258D58175E}"/>
              </a:ext>
            </a:extLst>
          </p:cNvPr>
          <p:cNvSpPr txBox="1">
            <a:spLocks/>
          </p:cNvSpPr>
          <p:nvPr userDrawn="1"/>
        </p:nvSpPr>
        <p:spPr bwMode="auto">
          <a:xfrm>
            <a:off x="806450" y="4813300"/>
            <a:ext cx="8296275" cy="233363"/>
          </a:xfrm>
          <a:prstGeom prst="rect">
            <a:avLst/>
          </a:prstGeom>
          <a:noFill/>
          <a:ln>
            <a:noFill/>
          </a:ln>
        </p:spPr>
        <p:txBody>
          <a:bodyPr anchor="ctr">
            <a:normAutofit fontScale="82500" lnSpcReduction="20000"/>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r" eaLnBrk="1" fontAlgn="auto" hangingPunct="1">
              <a:spcAft>
                <a:spcPts val="0"/>
              </a:spcAft>
              <a:defRPr/>
            </a:pPr>
            <a:r>
              <a:rPr lang="en-US" altLang="en-US" sz="1600" err="1">
                <a:latin typeface="Arial" panose="020B0604020202020204" pitchFamily="34" charset="0"/>
                <a:cs typeface="Arial" panose="020B0604020202020204" pitchFamily="34" charset="0"/>
              </a:rPr>
              <a:t>SENCo</a:t>
            </a:r>
            <a:r>
              <a:rPr lang="en-US" altLang="en-US" sz="1600">
                <a:latin typeface="Arial" panose="020B0604020202020204" pitchFamily="34" charset="0"/>
                <a:cs typeface="Arial" panose="020B0604020202020204" pitchFamily="34" charset="0"/>
              </a:rPr>
              <a:t> Network Meeting</a:t>
            </a:r>
          </a:p>
        </p:txBody>
      </p:sp>
      <p:cxnSp>
        <p:nvCxnSpPr>
          <p:cNvPr id="4" name="Straight Connector 3">
            <a:extLst>
              <a:ext uri="{FF2B5EF4-FFF2-40B4-BE49-F238E27FC236}">
                <a16:creationId xmlns:a16="http://schemas.microsoft.com/office/drawing/2014/main" id="{834BD107-97E8-F445-6CBD-F6231BF8ABE8}"/>
              </a:ext>
            </a:extLst>
          </p:cNvPr>
          <p:cNvCxnSpPr/>
          <p:nvPr userDrawn="1"/>
        </p:nvCxnSpPr>
        <p:spPr>
          <a:xfrm>
            <a:off x="0" y="4887913"/>
            <a:ext cx="7108825" cy="1587"/>
          </a:xfrm>
          <a:prstGeom prst="line">
            <a:avLst/>
          </a:prstGeom>
          <a:ln w="38100" cap="flat" cmpd="sng" algn="ctr">
            <a:solidFill>
              <a:srgbClr val="AC243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Date Placeholder 3">
            <a:extLst>
              <a:ext uri="{FF2B5EF4-FFF2-40B4-BE49-F238E27FC236}">
                <a16:creationId xmlns:a16="http://schemas.microsoft.com/office/drawing/2014/main" id="{4B6BE419-ABC0-663A-E6A5-35F60ABA3DB7}"/>
              </a:ext>
            </a:extLst>
          </p:cNvPr>
          <p:cNvSpPr>
            <a:spLocks noGrp="1"/>
          </p:cNvSpPr>
          <p:nvPr>
            <p:ph type="dt" sz="half" idx="10"/>
          </p:nvPr>
        </p:nvSpPr>
        <p:spPr/>
        <p:txBody>
          <a:bodyPr/>
          <a:lstStyle>
            <a:lvl1pPr>
              <a:defRPr/>
            </a:lvl1pPr>
          </a:lstStyle>
          <a:p>
            <a:pPr>
              <a:defRPr/>
            </a:pPr>
            <a:fld id="{8ACA42A2-5472-4611-B25C-EF70A7D7CC3F}" type="datetimeFigureOut">
              <a:rPr lang="en-US"/>
              <a:pPr>
                <a:defRPr/>
              </a:pPr>
              <a:t>3/9/2026</a:t>
            </a:fld>
            <a:endParaRPr lang="en-US"/>
          </a:p>
        </p:txBody>
      </p:sp>
      <p:sp>
        <p:nvSpPr>
          <p:cNvPr id="6" name="Footer Placeholder 4">
            <a:extLst>
              <a:ext uri="{FF2B5EF4-FFF2-40B4-BE49-F238E27FC236}">
                <a16:creationId xmlns:a16="http://schemas.microsoft.com/office/drawing/2014/main" id="{0A1E8794-CBFA-F594-36F3-969C6C8D56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45CEC-076B-91D4-0FF6-38E833344A14}"/>
              </a:ext>
            </a:extLst>
          </p:cNvPr>
          <p:cNvSpPr>
            <a:spLocks noGrp="1"/>
          </p:cNvSpPr>
          <p:nvPr>
            <p:ph type="sldNum" sz="quarter" idx="12"/>
          </p:nvPr>
        </p:nvSpPr>
        <p:spPr/>
        <p:txBody>
          <a:bodyPr/>
          <a:lstStyle>
            <a:lvl1pPr>
              <a:defRPr/>
            </a:lvl1pPr>
          </a:lstStyle>
          <a:p>
            <a:pPr>
              <a:defRPr/>
            </a:pPr>
            <a:fld id="{B3F27B36-1A8E-40F3-9BEE-F589695A4EB0}" type="slidenum">
              <a:rPr lang="en-US" altLang="en-US"/>
              <a:pPr>
                <a:defRPr/>
              </a:pPr>
              <a:t>‹#›</a:t>
            </a:fld>
            <a:endParaRPr lang="en-US" altLang="en-US"/>
          </a:p>
        </p:txBody>
      </p:sp>
    </p:spTree>
    <p:extLst>
      <p:ext uri="{BB962C8B-B14F-4D97-AF65-F5344CB8AC3E}">
        <p14:creationId xmlns:p14="http://schemas.microsoft.com/office/powerpoint/2010/main" val="295607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1954AE-9FEF-A692-5DEE-712E724B3CF5}"/>
              </a:ext>
            </a:extLst>
          </p:cNvPr>
          <p:cNvSpPr/>
          <p:nvPr userDrawn="1"/>
        </p:nvSpPr>
        <p:spPr>
          <a:xfrm flipV="1">
            <a:off x="1" y="4892675"/>
            <a:ext cx="7426325" cy="46038"/>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GB" sz="1350"/>
          </a:p>
        </p:txBody>
      </p:sp>
      <p:sp>
        <p:nvSpPr>
          <p:cNvPr id="3" name="TextBox 2">
            <a:extLst>
              <a:ext uri="{FF2B5EF4-FFF2-40B4-BE49-F238E27FC236}">
                <a16:creationId xmlns:a16="http://schemas.microsoft.com/office/drawing/2014/main" id="{92B2804A-D084-5A52-3EC9-2A8B7629305F}"/>
              </a:ext>
            </a:extLst>
          </p:cNvPr>
          <p:cNvSpPr txBox="1">
            <a:spLocks noChangeArrowheads="1"/>
          </p:cNvSpPr>
          <p:nvPr userDrawn="1"/>
        </p:nvSpPr>
        <p:spPr bwMode="auto">
          <a:xfrm>
            <a:off x="7235826" y="4735514"/>
            <a:ext cx="1852613" cy="300082"/>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350"/>
              <a:t>SENCo Network</a:t>
            </a:r>
            <a:endParaRPr lang="en-GB" altLang="en-US" sz="1350"/>
          </a:p>
        </p:txBody>
      </p:sp>
      <p:pic>
        <p:nvPicPr>
          <p:cNvPr id="4" name="Picture 6" descr="A colorful square logo with text&#10;&#10;Description automatically generated">
            <a:extLst>
              <a:ext uri="{FF2B5EF4-FFF2-40B4-BE49-F238E27FC236}">
                <a16:creationId xmlns:a16="http://schemas.microsoft.com/office/drawing/2014/main" id="{3A544C46-2BFC-ABFF-6932-44BC8A6A08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4414" y="69850"/>
            <a:ext cx="4540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97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59486" y="591473"/>
            <a:ext cx="5068228" cy="699516"/>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59486" y="1469228"/>
            <a:ext cx="5068228" cy="318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59486" y="4760153"/>
            <a:ext cx="2104054" cy="273844"/>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086890" y="4760153"/>
            <a:ext cx="2194190" cy="273844"/>
          </a:xfrm>
        </p:spPr>
        <p:txBody>
          <a:bodyPr/>
          <a:lstStyle/>
          <a:p>
            <a:fld id="{DF318301-3720-4EFB-8AA8-D16EF211565F}" type="datetimeFigureOut">
              <a:rPr lang="en-US" smtClean="0"/>
              <a:t>3/9/2026</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5281081" y="4760153"/>
            <a:ext cx="321905" cy="273844"/>
          </a:xfrm>
        </p:spPr>
        <p:txBody>
          <a:bodyPr/>
          <a:lstStyle/>
          <a:p>
            <a:fld id="{D4625554-4428-48DA-B560-13000DC67EB4}"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68800" y="0"/>
            <a:ext cx="3075200" cy="51435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71884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2AC8412-FA84-0932-5BCC-B5524FFD7B5A}"/>
              </a:ext>
            </a:extLst>
          </p:cNvPr>
          <p:cNvSpPr/>
          <p:nvPr userDrawn="1"/>
        </p:nvSpPr>
        <p:spPr>
          <a:xfrm>
            <a:off x="5385544" y="18978"/>
            <a:ext cx="3727523" cy="5102836"/>
          </a:xfrm>
          <a:custGeom>
            <a:avLst/>
            <a:gdLst>
              <a:gd name="csX0" fmla="*/ 1212484 w 4970030"/>
              <a:gd name="csY0" fmla="*/ 5094122 h 6803781"/>
              <a:gd name="csX1" fmla="*/ 1236548 w 4970030"/>
              <a:gd name="csY1" fmla="*/ 5097599 h 6803781"/>
              <a:gd name="csX2" fmla="*/ 1209985 w 4970030"/>
              <a:gd name="csY2" fmla="*/ 5184906 h 6803781"/>
              <a:gd name="csX3" fmla="*/ 1212391 w 4970030"/>
              <a:gd name="csY3" fmla="*/ 5238804 h 6803781"/>
              <a:gd name="csX4" fmla="*/ 1301588 w 4970030"/>
              <a:gd name="csY4" fmla="*/ 5659890 h 6803781"/>
              <a:gd name="csX5" fmla="*/ 1285932 w 4970030"/>
              <a:gd name="csY5" fmla="*/ 5978105 h 6803781"/>
              <a:gd name="csX6" fmla="*/ 1273659 w 4970030"/>
              <a:gd name="csY6" fmla="*/ 5952172 h 6803781"/>
              <a:gd name="csX7" fmla="*/ 1200659 w 4970030"/>
              <a:gd name="csY7" fmla="*/ 5872558 h 6803781"/>
              <a:gd name="csX8" fmla="*/ 1279061 w 4970030"/>
              <a:gd name="csY8" fmla="*/ 6036634 h 6803781"/>
              <a:gd name="csX9" fmla="*/ 1307715 w 4970030"/>
              <a:gd name="csY9" fmla="*/ 6046194 h 6803781"/>
              <a:gd name="csX10" fmla="*/ 1356559 w 4970030"/>
              <a:gd name="csY10" fmla="*/ 6121471 h 6803781"/>
              <a:gd name="csX11" fmla="*/ 1418457 w 4970030"/>
              <a:gd name="csY11" fmla="*/ 6193395 h 6803781"/>
              <a:gd name="csX12" fmla="*/ 1510784 w 4970030"/>
              <a:gd name="csY12" fmla="*/ 6343014 h 6803781"/>
              <a:gd name="csX13" fmla="*/ 1541074 w 4970030"/>
              <a:gd name="csY13" fmla="*/ 6357216 h 6803781"/>
              <a:gd name="csX14" fmla="*/ 1638902 w 4970030"/>
              <a:gd name="csY14" fmla="*/ 6432535 h 6803781"/>
              <a:gd name="csX15" fmla="*/ 2145266 w 4970030"/>
              <a:gd name="csY15" fmla="*/ 6760445 h 6803781"/>
              <a:gd name="csX16" fmla="*/ 2222556 w 4970030"/>
              <a:gd name="csY16" fmla="*/ 6803781 h 6803781"/>
              <a:gd name="csX17" fmla="*/ 2130753 w 4970030"/>
              <a:gd name="csY17" fmla="*/ 6800168 h 6803781"/>
              <a:gd name="csX18" fmla="*/ 1591910 w 4970030"/>
              <a:gd name="csY18" fmla="*/ 6427804 h 6803781"/>
              <a:gd name="csX19" fmla="*/ 1549678 w 4970030"/>
              <a:gd name="csY19" fmla="*/ 6452033 h 6803781"/>
              <a:gd name="csX20" fmla="*/ 1466420 w 4970030"/>
              <a:gd name="csY20" fmla="*/ 6744594 h 6803781"/>
              <a:gd name="csX21" fmla="*/ 1436318 w 4970030"/>
              <a:gd name="csY21" fmla="*/ 6801975 h 6803781"/>
              <a:gd name="csX22" fmla="*/ 978576 w 4970030"/>
              <a:gd name="csY22" fmla="*/ 6800168 h 6803781"/>
              <a:gd name="csX23" fmla="*/ 965940 w 4970030"/>
              <a:gd name="csY23" fmla="*/ 6580957 h 6803781"/>
              <a:gd name="csX24" fmla="*/ 989629 w 4970030"/>
              <a:gd name="csY24" fmla="*/ 6443799 h 6803781"/>
              <a:gd name="csX25" fmla="*/ 1094031 w 4970030"/>
              <a:gd name="csY25" fmla="*/ 6276151 h 6803781"/>
              <a:gd name="csX26" fmla="*/ 1149888 w 4970030"/>
              <a:gd name="csY26" fmla="*/ 6210845 h 6803781"/>
              <a:gd name="csX27" fmla="*/ 1297146 w 4970030"/>
              <a:gd name="csY27" fmla="*/ 6118132 h 6803781"/>
              <a:gd name="csX28" fmla="*/ 1303055 w 4970030"/>
              <a:gd name="csY28" fmla="*/ 6105145 h 6803781"/>
              <a:gd name="csX29" fmla="*/ 1153155 w 4970030"/>
              <a:gd name="csY29" fmla="*/ 6065030 h 6803781"/>
              <a:gd name="csX30" fmla="*/ 901556 w 4970030"/>
              <a:gd name="csY30" fmla="*/ 6126166 h 6803781"/>
              <a:gd name="csX31" fmla="*/ 695505 w 4970030"/>
              <a:gd name="csY31" fmla="*/ 6088765 h 6803781"/>
              <a:gd name="csX32" fmla="*/ 387334 w 4970030"/>
              <a:gd name="csY32" fmla="*/ 5876257 h 6803781"/>
              <a:gd name="csX33" fmla="*/ 356192 w 4970030"/>
              <a:gd name="csY33" fmla="*/ 5652569 h 6803781"/>
              <a:gd name="csX34" fmla="*/ 357191 w 4970030"/>
              <a:gd name="csY34" fmla="*/ 5651589 h 6803781"/>
              <a:gd name="csX35" fmla="*/ 364048 w 4970030"/>
              <a:gd name="csY35" fmla="*/ 5628538 h 6803781"/>
              <a:gd name="csX36" fmla="*/ 367805 w 4970030"/>
              <a:gd name="csY36" fmla="*/ 5590108 h 6803781"/>
              <a:gd name="csX37" fmla="*/ 418826 w 4970030"/>
              <a:gd name="csY37" fmla="*/ 5524206 h 6803781"/>
              <a:gd name="csX38" fmla="*/ 577914 w 4970030"/>
              <a:gd name="csY38" fmla="*/ 5488904 h 6803781"/>
              <a:gd name="csX39" fmla="*/ 931829 w 4970030"/>
              <a:gd name="csY39" fmla="*/ 5566375 h 6803781"/>
              <a:gd name="csX40" fmla="*/ 989937 w 4970030"/>
              <a:gd name="csY40" fmla="*/ 5585016 h 6803781"/>
              <a:gd name="csX41" fmla="*/ 990888 w 4970030"/>
              <a:gd name="csY41" fmla="*/ 5583140 h 6803781"/>
              <a:gd name="csX42" fmla="*/ 1002588 w 4970030"/>
              <a:gd name="csY42" fmla="*/ 5264890 h 6803781"/>
              <a:gd name="csX43" fmla="*/ 1016394 w 4970030"/>
              <a:gd name="csY43" fmla="*/ 5175411 h 6803781"/>
              <a:gd name="csX44" fmla="*/ 1183068 w 4970030"/>
              <a:gd name="csY44" fmla="*/ 5095357 h 6803781"/>
              <a:gd name="csX45" fmla="*/ 1212484 w 4970030"/>
              <a:gd name="csY45" fmla="*/ 5094122 h 6803781"/>
              <a:gd name="csX46" fmla="*/ 2427202 w 4970030"/>
              <a:gd name="csY46" fmla="*/ 4453607 h 6803781"/>
              <a:gd name="csX47" fmla="*/ 2393474 w 4970030"/>
              <a:gd name="csY47" fmla="*/ 4506578 h 6803781"/>
              <a:gd name="csX48" fmla="*/ 2427202 w 4970030"/>
              <a:gd name="csY48" fmla="*/ 4453607 h 6803781"/>
              <a:gd name="csX49" fmla="*/ 2318997 w 4970030"/>
              <a:gd name="csY49" fmla="*/ 4354827 h 6803781"/>
              <a:gd name="csX50" fmla="*/ 2314756 w 4970030"/>
              <a:gd name="csY50" fmla="*/ 4356820 h 6803781"/>
              <a:gd name="csX51" fmla="*/ 2332167 w 4970030"/>
              <a:gd name="csY51" fmla="*/ 4435281 h 6803781"/>
              <a:gd name="csX52" fmla="*/ 2341179 w 4970030"/>
              <a:gd name="csY52" fmla="*/ 4471788 h 6803781"/>
              <a:gd name="csX53" fmla="*/ 2360734 w 4970030"/>
              <a:gd name="csY53" fmla="*/ 4468358 h 6803781"/>
              <a:gd name="csX54" fmla="*/ 2368344 w 4970030"/>
              <a:gd name="csY54" fmla="*/ 4465759 h 6803781"/>
              <a:gd name="csX55" fmla="*/ 2353565 w 4970030"/>
              <a:gd name="csY55" fmla="*/ 4395053 h 6803781"/>
              <a:gd name="csX56" fmla="*/ 2352506 w 4970030"/>
              <a:gd name="csY56" fmla="*/ 4394379 h 6803781"/>
              <a:gd name="csX57" fmla="*/ 2318997 w 4970030"/>
              <a:gd name="csY57" fmla="*/ 4354827 h 6803781"/>
              <a:gd name="csX58" fmla="*/ 3460675 w 4970030"/>
              <a:gd name="csY58" fmla="*/ 4167124 h 6803781"/>
              <a:gd name="csX59" fmla="*/ 3396873 w 4970030"/>
              <a:gd name="csY59" fmla="*/ 4191135 h 6803781"/>
              <a:gd name="csX60" fmla="*/ 3243286 w 4970030"/>
              <a:gd name="csY60" fmla="*/ 4228706 h 6803781"/>
              <a:gd name="csX61" fmla="*/ 3248209 w 4970030"/>
              <a:gd name="csY61" fmla="*/ 4259754 h 6803781"/>
              <a:gd name="csX62" fmla="*/ 3248432 w 4970030"/>
              <a:gd name="csY62" fmla="*/ 4259400 h 6803781"/>
              <a:gd name="csX63" fmla="*/ 3252343 w 4970030"/>
              <a:gd name="csY63" fmla="*/ 4270203 h 6803781"/>
              <a:gd name="csX64" fmla="*/ 3265894 w 4970030"/>
              <a:gd name="csY64" fmla="*/ 4276599 h 6803781"/>
              <a:gd name="csX65" fmla="*/ 3304864 w 4970030"/>
              <a:gd name="csY65" fmla="*/ 4303278 h 6803781"/>
              <a:gd name="csX66" fmla="*/ 3348358 w 4970030"/>
              <a:gd name="csY66" fmla="*/ 4286800 h 6803781"/>
              <a:gd name="csX67" fmla="*/ 3370441 w 4970030"/>
              <a:gd name="csY67" fmla="*/ 4261284 h 6803781"/>
              <a:gd name="csX68" fmla="*/ 3383031 w 4970030"/>
              <a:gd name="csY68" fmla="*/ 4253787 h 6803781"/>
              <a:gd name="csX69" fmla="*/ 3460675 w 4970030"/>
              <a:gd name="csY69" fmla="*/ 4167124 h 6803781"/>
              <a:gd name="csX70" fmla="*/ 3893946 w 4970030"/>
              <a:gd name="csY70" fmla="*/ 3998003 h 6803781"/>
              <a:gd name="csX71" fmla="*/ 3895776 w 4970030"/>
              <a:gd name="csY71" fmla="*/ 3998052 h 6803781"/>
              <a:gd name="csX72" fmla="*/ 3905779 w 4970030"/>
              <a:gd name="csY72" fmla="*/ 4006900 h 6803781"/>
              <a:gd name="csX73" fmla="*/ 4030276 w 4970030"/>
              <a:gd name="csY73" fmla="*/ 4158021 h 6803781"/>
              <a:gd name="csX74" fmla="*/ 4088907 w 4970030"/>
              <a:gd name="csY74" fmla="*/ 4245985 h 6803781"/>
              <a:gd name="csX75" fmla="*/ 4123089 w 4970030"/>
              <a:gd name="csY75" fmla="*/ 4405472 h 6803781"/>
              <a:gd name="csX76" fmla="*/ 4126428 w 4970030"/>
              <a:gd name="csY76" fmla="*/ 4555126 h 6803781"/>
              <a:gd name="csX77" fmla="*/ 4079048 w 4970030"/>
              <a:gd name="csY77" fmla="*/ 4779561 h 6803781"/>
              <a:gd name="csX78" fmla="*/ 3997845 w 4970030"/>
              <a:gd name="csY78" fmla="*/ 4897340 h 6803781"/>
              <a:gd name="csX79" fmla="*/ 3913344 w 4970030"/>
              <a:gd name="csY79" fmla="*/ 4978402 h 6803781"/>
              <a:gd name="csX80" fmla="*/ 3830602 w 4970030"/>
              <a:gd name="csY80" fmla="*/ 4936879 h 6803781"/>
              <a:gd name="csX81" fmla="*/ 3808661 w 4970030"/>
              <a:gd name="csY81" fmla="*/ 4913850 h 6803781"/>
              <a:gd name="csX82" fmla="*/ 3737640 w 4970030"/>
              <a:gd name="csY82" fmla="*/ 4651860 h 6803781"/>
              <a:gd name="csX83" fmla="*/ 3723717 w 4970030"/>
              <a:gd name="csY83" fmla="*/ 4455888 h 6803781"/>
              <a:gd name="csX84" fmla="*/ 3723541 w 4970030"/>
              <a:gd name="csY84" fmla="*/ 4455773 h 6803781"/>
              <a:gd name="csX85" fmla="*/ 3724438 w 4970030"/>
              <a:gd name="csY85" fmla="*/ 4315640 h 6803781"/>
              <a:gd name="csX86" fmla="*/ 3745910 w 4970030"/>
              <a:gd name="csY86" fmla="*/ 4229310 h 6803781"/>
              <a:gd name="csX87" fmla="*/ 3844894 w 4970030"/>
              <a:gd name="csY87" fmla="*/ 4089849 h 6803781"/>
              <a:gd name="csX88" fmla="*/ 3882322 w 4970030"/>
              <a:gd name="csY88" fmla="*/ 4007101 h 6803781"/>
              <a:gd name="csX89" fmla="*/ 3893946 w 4970030"/>
              <a:gd name="csY89" fmla="*/ 3998003 h 6803781"/>
              <a:gd name="csX90" fmla="*/ 3471657 w 4970030"/>
              <a:gd name="csY90" fmla="*/ 3644058 h 6803781"/>
              <a:gd name="csX91" fmla="*/ 3474433 w 4970030"/>
              <a:gd name="csY91" fmla="*/ 3649049 h 6803781"/>
              <a:gd name="csX92" fmla="*/ 3510684 w 4970030"/>
              <a:gd name="csY92" fmla="*/ 3954536 h 6803781"/>
              <a:gd name="csX93" fmla="*/ 3501009 w 4970030"/>
              <a:gd name="csY93" fmla="*/ 3984729 h 6803781"/>
              <a:gd name="csX94" fmla="*/ 3496997 w 4970030"/>
              <a:gd name="csY94" fmla="*/ 4043838 h 6803781"/>
              <a:gd name="csX95" fmla="*/ 3492879 w 4970030"/>
              <a:gd name="csY95" fmla="*/ 4069010 h 6803781"/>
              <a:gd name="csX96" fmla="*/ 3515859 w 4970030"/>
              <a:gd name="csY96" fmla="*/ 4086500 h 6803781"/>
              <a:gd name="csX97" fmla="*/ 3516007 w 4970030"/>
              <a:gd name="csY97" fmla="*/ 4086468 h 6803781"/>
              <a:gd name="csX98" fmla="*/ 3535600 w 4970030"/>
              <a:gd name="csY98" fmla="*/ 4064080 h 6803781"/>
              <a:gd name="csX99" fmla="*/ 3641323 w 4970030"/>
              <a:gd name="csY99" fmla="*/ 3983007 h 6803781"/>
              <a:gd name="csX100" fmla="*/ 3798616 w 4970030"/>
              <a:gd name="csY100" fmla="*/ 3882911 h 6803781"/>
              <a:gd name="csX101" fmla="*/ 3805774 w 4970030"/>
              <a:gd name="csY101" fmla="*/ 3847513 h 6803781"/>
              <a:gd name="csX102" fmla="*/ 3796846 w 4970030"/>
              <a:gd name="csY102" fmla="*/ 3837366 h 6803781"/>
              <a:gd name="csX103" fmla="*/ 3676495 w 4970030"/>
              <a:gd name="csY103" fmla="*/ 3773260 h 6803781"/>
              <a:gd name="csX104" fmla="*/ 3527587 w 4970030"/>
              <a:gd name="csY104" fmla="*/ 3695929 h 6803781"/>
              <a:gd name="csX105" fmla="*/ 3471657 w 4970030"/>
              <a:gd name="csY105" fmla="*/ 3644058 h 6803781"/>
              <a:gd name="csX106" fmla="*/ 1549553 w 4970030"/>
              <a:gd name="csY106" fmla="*/ 2451841 h 6803781"/>
              <a:gd name="csX107" fmla="*/ 1664549 w 4970030"/>
              <a:gd name="csY107" fmla="*/ 2707715 h 6803781"/>
              <a:gd name="csX108" fmla="*/ 1633153 w 4970030"/>
              <a:gd name="csY108" fmla="*/ 2903737 h 6803781"/>
              <a:gd name="csX109" fmla="*/ 1604978 w 4970030"/>
              <a:gd name="csY109" fmla="*/ 3060990 h 6803781"/>
              <a:gd name="csX110" fmla="*/ 1602931 w 4970030"/>
              <a:gd name="csY110" fmla="*/ 3085248 h 6803781"/>
              <a:gd name="csX111" fmla="*/ 1580559 w 4970030"/>
              <a:gd name="csY111" fmla="*/ 3114924 h 6803781"/>
              <a:gd name="csX112" fmla="*/ 1610657 w 4970030"/>
              <a:gd name="csY112" fmla="*/ 3232110 h 6803781"/>
              <a:gd name="csX113" fmla="*/ 1622283 w 4970030"/>
              <a:gd name="csY113" fmla="*/ 3231198 h 6803781"/>
              <a:gd name="csX114" fmla="*/ 1627548 w 4970030"/>
              <a:gd name="csY114" fmla="*/ 3065684 h 6803781"/>
              <a:gd name="csX115" fmla="*/ 1643016 w 4970030"/>
              <a:gd name="csY115" fmla="*/ 3041785 h 6803781"/>
              <a:gd name="csX116" fmla="*/ 1651401 w 4970030"/>
              <a:gd name="csY116" fmla="*/ 3024917 h 6803781"/>
              <a:gd name="csX117" fmla="*/ 1661571 w 4970030"/>
              <a:gd name="csY117" fmla="*/ 3051618 h 6803781"/>
              <a:gd name="csX118" fmla="*/ 1675561 w 4970030"/>
              <a:gd name="csY118" fmla="*/ 3041540 h 6803781"/>
              <a:gd name="csX119" fmla="*/ 1656976 w 4970030"/>
              <a:gd name="csY119" fmla="*/ 3011097 h 6803781"/>
              <a:gd name="csX120" fmla="*/ 1664461 w 4970030"/>
              <a:gd name="csY120" fmla="*/ 3001095 h 6803781"/>
              <a:gd name="csX121" fmla="*/ 1698645 w 4970030"/>
              <a:gd name="csY121" fmla="*/ 3033535 h 6803781"/>
              <a:gd name="csX122" fmla="*/ 1784231 w 4970030"/>
              <a:gd name="csY122" fmla="*/ 2979221 h 6803781"/>
              <a:gd name="csX123" fmla="*/ 1802572 w 4970030"/>
              <a:gd name="csY123" fmla="*/ 2994250 h 6803781"/>
              <a:gd name="csX124" fmla="*/ 1828144 w 4970030"/>
              <a:gd name="csY124" fmla="*/ 3000858 h 6803781"/>
              <a:gd name="csX125" fmla="*/ 1845880 w 4970030"/>
              <a:gd name="csY125" fmla="*/ 3019967 h 6803781"/>
              <a:gd name="csX126" fmla="*/ 1892826 w 4970030"/>
              <a:gd name="csY126" fmla="*/ 3065493 h 6803781"/>
              <a:gd name="csX127" fmla="*/ 2074789 w 4970030"/>
              <a:gd name="csY127" fmla="*/ 2609249 h 6803781"/>
              <a:gd name="csX128" fmla="*/ 2104486 w 4970030"/>
              <a:gd name="csY128" fmla="*/ 2825073 h 6803781"/>
              <a:gd name="csX129" fmla="*/ 2086382 w 4970030"/>
              <a:gd name="csY129" fmla="*/ 2856226 h 6803781"/>
              <a:gd name="csX130" fmla="*/ 2080391 w 4970030"/>
              <a:gd name="csY130" fmla="*/ 2930329 h 6803781"/>
              <a:gd name="csX131" fmla="*/ 2013549 w 4970030"/>
              <a:gd name="csY131" fmla="*/ 3067059 h 6803781"/>
              <a:gd name="csX132" fmla="*/ 1982151 w 4970030"/>
              <a:gd name="csY132" fmla="*/ 3112077 h 6803781"/>
              <a:gd name="csX133" fmla="*/ 1975787 w 4970030"/>
              <a:gd name="csY133" fmla="*/ 3124403 h 6803781"/>
              <a:gd name="csX134" fmla="*/ 1951046 w 4970030"/>
              <a:gd name="csY134" fmla="*/ 3140658 h 6803781"/>
              <a:gd name="csX135" fmla="*/ 1895513 w 4970030"/>
              <a:gd name="csY135" fmla="*/ 3195130 h 6803781"/>
              <a:gd name="csX136" fmla="*/ 1887705 w 4970030"/>
              <a:gd name="csY136" fmla="*/ 3209145 h 6803781"/>
              <a:gd name="csX137" fmla="*/ 1862136 w 4970030"/>
              <a:gd name="csY137" fmla="*/ 3242864 h 6803781"/>
              <a:gd name="csX138" fmla="*/ 1876565 w 4970030"/>
              <a:gd name="csY138" fmla="*/ 3263465 h 6803781"/>
              <a:gd name="csX139" fmla="*/ 1879054 w 4970030"/>
              <a:gd name="csY139" fmla="*/ 3265794 h 6803781"/>
              <a:gd name="csX140" fmla="*/ 1880996 w 4970030"/>
              <a:gd name="csY140" fmla="*/ 3260207 h 6803781"/>
              <a:gd name="csX141" fmla="*/ 1882440 w 4970030"/>
              <a:gd name="csY141" fmla="*/ 3258521 h 6803781"/>
              <a:gd name="csX142" fmla="*/ 1960645 w 4970030"/>
              <a:gd name="csY142" fmla="*/ 3229038 h 6803781"/>
              <a:gd name="csX143" fmla="*/ 1997383 w 4970030"/>
              <a:gd name="csY143" fmla="*/ 3161609 h 6803781"/>
              <a:gd name="csX144" fmla="*/ 2052816 w 4970030"/>
              <a:gd name="csY144" fmla="*/ 3063648 h 6803781"/>
              <a:gd name="csX145" fmla="*/ 2113935 w 4970030"/>
              <a:gd name="csY145" fmla="*/ 2954420 h 6803781"/>
              <a:gd name="csX146" fmla="*/ 2161423 w 4970030"/>
              <a:gd name="csY146" fmla="*/ 2887635 h 6803781"/>
              <a:gd name="csX147" fmla="*/ 2185366 w 4970030"/>
              <a:gd name="csY147" fmla="*/ 2982538 h 6803781"/>
              <a:gd name="csX148" fmla="*/ 2195142 w 4970030"/>
              <a:gd name="csY148" fmla="*/ 3038890 h 6803781"/>
              <a:gd name="csX149" fmla="*/ 2177767 w 4970030"/>
              <a:gd name="csY149" fmla="*/ 3097930 h 6803781"/>
              <a:gd name="csX150" fmla="*/ 2082899 w 4970030"/>
              <a:gd name="csY150" fmla="*/ 3223136 h 6803781"/>
              <a:gd name="csX151" fmla="*/ 2038438 w 4970030"/>
              <a:gd name="csY151" fmla="*/ 3253016 h 6803781"/>
              <a:gd name="csX152" fmla="*/ 1888603 w 4970030"/>
              <a:gd name="csY152" fmla="*/ 3315679 h 6803781"/>
              <a:gd name="csX153" fmla="*/ 1868554 w 4970030"/>
              <a:gd name="csY153" fmla="*/ 3317549 h 6803781"/>
              <a:gd name="csX154" fmla="*/ 1866451 w 4970030"/>
              <a:gd name="csY154" fmla="*/ 3311493 h 6803781"/>
              <a:gd name="csX155" fmla="*/ 1811364 w 4970030"/>
              <a:gd name="csY155" fmla="*/ 3387091 h 6803781"/>
              <a:gd name="csX156" fmla="*/ 1770359 w 4970030"/>
              <a:gd name="csY156" fmla="*/ 3392251 h 6803781"/>
              <a:gd name="csX157" fmla="*/ 1877781 w 4970030"/>
              <a:gd name="csY157" fmla="*/ 3581877 h 6803781"/>
              <a:gd name="csX158" fmla="*/ 2115588 w 4970030"/>
              <a:gd name="csY158" fmla="*/ 4203316 h 6803781"/>
              <a:gd name="csX159" fmla="*/ 2151429 w 4970030"/>
              <a:gd name="csY159" fmla="*/ 4237058 h 6803781"/>
              <a:gd name="csX160" fmla="*/ 2177735 w 4970030"/>
              <a:gd name="csY160" fmla="*/ 4162233 h 6803781"/>
              <a:gd name="csX161" fmla="*/ 2241305 w 4970030"/>
              <a:gd name="csY161" fmla="*/ 4117353 h 6803781"/>
              <a:gd name="csX162" fmla="*/ 2328660 w 4970030"/>
              <a:gd name="csY162" fmla="*/ 4247305 h 6803781"/>
              <a:gd name="csX163" fmla="*/ 2417811 w 4970030"/>
              <a:gd name="csY163" fmla="*/ 4185828 h 6803781"/>
              <a:gd name="csX164" fmla="*/ 2490636 w 4970030"/>
              <a:gd name="csY164" fmla="*/ 4168303 h 6803781"/>
              <a:gd name="csX165" fmla="*/ 2504666 w 4970030"/>
              <a:gd name="csY165" fmla="*/ 4391394 h 6803781"/>
              <a:gd name="csX166" fmla="*/ 2465128 w 4970030"/>
              <a:gd name="csY166" fmla="*/ 4434580 h 6803781"/>
              <a:gd name="csX167" fmla="*/ 2486226 w 4970030"/>
              <a:gd name="csY167" fmla="*/ 4524201 h 6803781"/>
              <a:gd name="csX168" fmla="*/ 2487814 w 4970030"/>
              <a:gd name="csY168" fmla="*/ 4525212 h 6803781"/>
              <a:gd name="csX169" fmla="*/ 2601277 w 4970030"/>
              <a:gd name="csY169" fmla="*/ 4494726 h 6803781"/>
              <a:gd name="csX170" fmla="*/ 2631766 w 4970030"/>
              <a:gd name="csY170" fmla="*/ 4377288 h 6803781"/>
              <a:gd name="csX171" fmla="*/ 2585647 w 4970030"/>
              <a:gd name="csY171" fmla="*/ 4097037 h 6803781"/>
              <a:gd name="csX172" fmla="*/ 2654792 w 4970030"/>
              <a:gd name="csY172" fmla="*/ 3934481 h 6803781"/>
              <a:gd name="csX173" fmla="*/ 2719723 w 4970030"/>
              <a:gd name="csY173" fmla="*/ 3857457 h 6803781"/>
              <a:gd name="csX174" fmla="*/ 2803978 w 4970030"/>
              <a:gd name="csY174" fmla="*/ 3836788 h 6803781"/>
              <a:gd name="csX175" fmla="*/ 2881681 w 4970030"/>
              <a:gd name="csY175" fmla="*/ 3796808 h 6803781"/>
              <a:gd name="csX176" fmla="*/ 2933699 w 4970030"/>
              <a:gd name="csY176" fmla="*/ 3976596 h 6803781"/>
              <a:gd name="csX177" fmla="*/ 2936854 w 4970030"/>
              <a:gd name="csY177" fmla="*/ 4060494 h 6803781"/>
              <a:gd name="csX178" fmla="*/ 2854938 w 4970030"/>
              <a:gd name="csY178" fmla="*/ 4311694 h 6803781"/>
              <a:gd name="csX179" fmla="*/ 2628181 w 4970030"/>
              <a:gd name="csY179" fmla="*/ 4505284 h 6803781"/>
              <a:gd name="csX180" fmla="*/ 2623632 w 4970030"/>
              <a:gd name="csY180" fmla="*/ 4516904 h 6803781"/>
              <a:gd name="csX181" fmla="*/ 2652565 w 4970030"/>
              <a:gd name="csY181" fmla="*/ 4552328 h 6803781"/>
              <a:gd name="csX182" fmla="*/ 2722200 w 4970030"/>
              <a:gd name="csY182" fmla="*/ 4577813 h 6803781"/>
              <a:gd name="csX183" fmla="*/ 2996581 w 4970030"/>
              <a:gd name="csY183" fmla="*/ 4671267 h 6803781"/>
              <a:gd name="csX184" fmla="*/ 3140676 w 4970030"/>
              <a:gd name="csY184" fmla="*/ 4795901 h 6803781"/>
              <a:gd name="csX185" fmla="*/ 3167774 w 4970030"/>
              <a:gd name="csY185" fmla="*/ 5063544 h 6803781"/>
              <a:gd name="csX186" fmla="*/ 2807779 w 4970030"/>
              <a:gd name="csY186" fmla="*/ 4914952 h 6803781"/>
              <a:gd name="csX187" fmla="*/ 2698060 w 4970030"/>
              <a:gd name="csY187" fmla="*/ 4678077 h 6803781"/>
              <a:gd name="csX188" fmla="*/ 2577948 w 4970030"/>
              <a:gd name="csY188" fmla="*/ 4542657 h 6803781"/>
              <a:gd name="csX189" fmla="*/ 2503458 w 4970030"/>
              <a:gd name="csY189" fmla="*/ 4661980 h 6803781"/>
              <a:gd name="csX190" fmla="*/ 2430057 w 4970030"/>
              <a:gd name="csY190" fmla="*/ 4816992 h 6803781"/>
              <a:gd name="csX191" fmla="*/ 2659640 w 4970030"/>
              <a:gd name="csY191" fmla="*/ 5324117 h 6803781"/>
              <a:gd name="csX192" fmla="*/ 2660839 w 4970030"/>
              <a:gd name="csY192" fmla="*/ 5324762 h 6803781"/>
              <a:gd name="csX193" fmla="*/ 2692536 w 4970030"/>
              <a:gd name="csY193" fmla="*/ 5422490 h 6803781"/>
              <a:gd name="csX194" fmla="*/ 2955011 w 4970030"/>
              <a:gd name="csY194" fmla="*/ 6232973 h 6803781"/>
              <a:gd name="csX195" fmla="*/ 2956708 w 4970030"/>
              <a:gd name="csY195" fmla="*/ 6233805 h 6803781"/>
              <a:gd name="csX196" fmla="*/ 3046464 w 4970030"/>
              <a:gd name="csY196" fmla="*/ 6454492 h 6803781"/>
              <a:gd name="csX197" fmla="*/ 3154741 w 4970030"/>
              <a:gd name="csY197" fmla="*/ 6738262 h 6803781"/>
              <a:gd name="csX198" fmla="*/ 3201130 w 4970030"/>
              <a:gd name="csY198" fmla="*/ 6798362 h 6803781"/>
              <a:gd name="csX199" fmla="*/ 3154063 w 4970030"/>
              <a:gd name="csY199" fmla="*/ 6800233 h 6803781"/>
              <a:gd name="csX200" fmla="*/ 3115094 w 4970030"/>
              <a:gd name="csY200" fmla="*/ 6709132 h 6803781"/>
              <a:gd name="csX201" fmla="*/ 3022428 w 4970030"/>
              <a:gd name="csY201" fmla="*/ 6467106 h 6803781"/>
              <a:gd name="csX202" fmla="*/ 2788935 w 4970030"/>
              <a:gd name="csY202" fmla="*/ 5785887 h 6803781"/>
              <a:gd name="csX203" fmla="*/ 2621836 w 4970030"/>
              <a:gd name="csY203" fmla="*/ 5300668 h 6803781"/>
              <a:gd name="csX204" fmla="*/ 2395854 w 4970030"/>
              <a:gd name="csY204" fmla="*/ 4855507 h 6803781"/>
              <a:gd name="csX205" fmla="*/ 2308604 w 4970030"/>
              <a:gd name="csY205" fmla="*/ 4896854 h 6803781"/>
              <a:gd name="csX206" fmla="*/ 2298245 w 4970030"/>
              <a:gd name="csY206" fmla="*/ 4904151 h 6803781"/>
              <a:gd name="csX207" fmla="*/ 2092295 w 4970030"/>
              <a:gd name="csY207" fmla="*/ 4901794 h 6803781"/>
              <a:gd name="csX208" fmla="*/ 2007263 w 4970030"/>
              <a:gd name="csY208" fmla="*/ 4875940 h 6803781"/>
              <a:gd name="csX209" fmla="*/ 2095948 w 4970030"/>
              <a:gd name="csY209" fmla="*/ 4818510 h 6803781"/>
              <a:gd name="csX210" fmla="*/ 2183539 w 4970030"/>
              <a:gd name="csY210" fmla="*/ 4696738 h 6803781"/>
              <a:gd name="csX211" fmla="*/ 2289285 w 4970030"/>
              <a:gd name="csY211" fmla="*/ 4602774 h 6803781"/>
              <a:gd name="csX212" fmla="*/ 2282721 w 4970030"/>
              <a:gd name="csY212" fmla="*/ 4605290 h 6803781"/>
              <a:gd name="csX213" fmla="*/ 2241889 w 4970030"/>
              <a:gd name="csY213" fmla="*/ 4521718 h 6803781"/>
              <a:gd name="csX214" fmla="*/ 2261651 w 4970030"/>
              <a:gd name="csY214" fmla="*/ 4511723 h 6803781"/>
              <a:gd name="csX215" fmla="*/ 2263052 w 4970030"/>
              <a:gd name="csY215" fmla="*/ 4513231 h 6803781"/>
              <a:gd name="csX216" fmla="*/ 2296432 w 4970030"/>
              <a:gd name="csY216" fmla="*/ 4597397 h 6803781"/>
              <a:gd name="csX217" fmla="*/ 2307974 w 4970030"/>
              <a:gd name="csY217" fmla="*/ 4587253 h 6803781"/>
              <a:gd name="csX218" fmla="*/ 2339795 w 4970030"/>
              <a:gd name="csY218" fmla="*/ 4585801 h 6803781"/>
              <a:gd name="csX219" fmla="*/ 2349601 w 4970030"/>
              <a:gd name="csY219" fmla="*/ 4558914 h 6803781"/>
              <a:gd name="csX220" fmla="*/ 2298745 w 4970030"/>
              <a:gd name="csY220" fmla="*/ 4478018 h 6803781"/>
              <a:gd name="csX221" fmla="*/ 2251381 w 4970030"/>
              <a:gd name="csY221" fmla="*/ 4503694 h 6803781"/>
              <a:gd name="csX222" fmla="*/ 2147092 w 4970030"/>
              <a:gd name="csY222" fmla="*/ 4458002 h 6803781"/>
              <a:gd name="csX223" fmla="*/ 2099576 w 4970030"/>
              <a:gd name="csY223" fmla="*/ 4446110 h 6803781"/>
              <a:gd name="csX224" fmla="*/ 2091743 w 4970030"/>
              <a:gd name="csY224" fmla="*/ 4381442 h 6803781"/>
              <a:gd name="csX225" fmla="*/ 2111339 w 4970030"/>
              <a:gd name="csY225" fmla="*/ 4248378 h 6803781"/>
              <a:gd name="csX226" fmla="*/ 2099387 w 4970030"/>
              <a:gd name="csY226" fmla="*/ 4215704 h 6803781"/>
              <a:gd name="csX227" fmla="*/ 2095139 w 4970030"/>
              <a:gd name="csY227" fmla="*/ 4205425 h 6803781"/>
              <a:gd name="csX228" fmla="*/ 1977972 w 4970030"/>
              <a:gd name="csY228" fmla="*/ 3900161 h 6803781"/>
              <a:gd name="csX229" fmla="*/ 1745207 w 4970030"/>
              <a:gd name="csY229" fmla="*/ 3380697 h 6803781"/>
              <a:gd name="csX230" fmla="*/ 1721182 w 4970030"/>
              <a:gd name="csY230" fmla="*/ 3352373 h 6803781"/>
              <a:gd name="csX231" fmla="*/ 1681746 w 4970030"/>
              <a:gd name="csY231" fmla="*/ 3329742 h 6803781"/>
              <a:gd name="csX232" fmla="*/ 1669119 w 4970030"/>
              <a:gd name="csY232" fmla="*/ 3307680 h 6803781"/>
              <a:gd name="csX233" fmla="*/ 1641254 w 4970030"/>
              <a:gd name="csY233" fmla="*/ 3291423 h 6803781"/>
              <a:gd name="csX234" fmla="*/ 1549600 w 4970030"/>
              <a:gd name="csY234" fmla="*/ 3295842 h 6803781"/>
              <a:gd name="csX235" fmla="*/ 1429872 w 4970030"/>
              <a:gd name="csY235" fmla="*/ 3402614 h 6803781"/>
              <a:gd name="csX236" fmla="*/ 1400518 w 4970030"/>
              <a:gd name="csY236" fmla="*/ 3426106 h 6803781"/>
              <a:gd name="csX237" fmla="*/ 1360879 w 4970030"/>
              <a:gd name="csY237" fmla="*/ 3478416 h 6803781"/>
              <a:gd name="csX238" fmla="*/ 1286203 w 4970030"/>
              <a:gd name="csY238" fmla="*/ 3527885 h 6803781"/>
              <a:gd name="csX239" fmla="*/ 1115017 w 4970030"/>
              <a:gd name="csY239" fmla="*/ 3631668 h 6803781"/>
              <a:gd name="csX240" fmla="*/ 929159 w 4970030"/>
              <a:gd name="csY240" fmla="*/ 3633795 h 6803781"/>
              <a:gd name="csX241" fmla="*/ 1280976 w 4970030"/>
              <a:gd name="csY241" fmla="*/ 3282979 h 6803781"/>
              <a:gd name="csX242" fmla="*/ 1291741 w 4970030"/>
              <a:gd name="csY242" fmla="*/ 3253607 h 6803781"/>
              <a:gd name="csX243" fmla="*/ 1289914 w 4970030"/>
              <a:gd name="csY243" fmla="*/ 3252191 h 6803781"/>
              <a:gd name="csX244" fmla="*/ 1134993 w 4970030"/>
              <a:gd name="csY244" fmla="*/ 3202426 h 6803781"/>
              <a:gd name="csX245" fmla="*/ 1035234 w 4970030"/>
              <a:gd name="csY245" fmla="*/ 3138903 h 6803781"/>
              <a:gd name="csX246" fmla="*/ 982673 w 4970030"/>
              <a:gd name="csY246" fmla="*/ 3096744 h 6803781"/>
              <a:gd name="csX247" fmla="*/ 848098 w 4970030"/>
              <a:gd name="csY247" fmla="*/ 2974695 h 6803781"/>
              <a:gd name="csX248" fmla="*/ 835789 w 4970030"/>
              <a:gd name="csY248" fmla="*/ 2959536 h 6803781"/>
              <a:gd name="csX249" fmla="*/ 1219964 w 4970030"/>
              <a:gd name="csY249" fmla="*/ 2930839 h 6803781"/>
              <a:gd name="csX250" fmla="*/ 1474442 w 4970030"/>
              <a:gd name="csY250" fmla="*/ 3117701 h 6803781"/>
              <a:gd name="csX251" fmla="*/ 1516267 w 4970030"/>
              <a:gd name="csY251" fmla="*/ 3154509 h 6803781"/>
              <a:gd name="csX252" fmla="*/ 1517268 w 4970030"/>
              <a:gd name="csY252" fmla="*/ 3138522 h 6803781"/>
              <a:gd name="csX253" fmla="*/ 1494413 w 4970030"/>
              <a:gd name="csY253" fmla="*/ 3118879 h 6803781"/>
              <a:gd name="csX254" fmla="*/ 1488801 w 4970030"/>
              <a:gd name="csY254" fmla="*/ 3100414 h 6803781"/>
              <a:gd name="csX255" fmla="*/ 1466878 w 4970030"/>
              <a:gd name="csY255" fmla="*/ 3068588 h 6803781"/>
              <a:gd name="csX256" fmla="*/ 1405317 w 4970030"/>
              <a:gd name="csY256" fmla="*/ 2791160 h 6803781"/>
              <a:gd name="csX257" fmla="*/ 1407561 w 4970030"/>
              <a:gd name="csY257" fmla="*/ 2653003 h 6803781"/>
              <a:gd name="csX258" fmla="*/ 1441827 w 4970030"/>
              <a:gd name="csY258" fmla="*/ 2562164 h 6803781"/>
              <a:gd name="csX259" fmla="*/ 1442639 w 4970030"/>
              <a:gd name="csY259" fmla="*/ 2549401 h 6803781"/>
              <a:gd name="csX260" fmla="*/ 1479729 w 4970030"/>
              <a:gd name="csY260" fmla="*/ 2483561 h 6803781"/>
              <a:gd name="csX261" fmla="*/ 1508543 w 4970030"/>
              <a:gd name="csY261" fmla="*/ 2472012 h 6803781"/>
              <a:gd name="csX262" fmla="*/ 1549553 w 4970030"/>
              <a:gd name="csY262" fmla="*/ 2451841 h 6803781"/>
              <a:gd name="csX263" fmla="*/ 4080851 w 4970030"/>
              <a:gd name="csY263" fmla="*/ 1713166 h 6803781"/>
              <a:gd name="csX264" fmla="*/ 4004662 w 4970030"/>
              <a:gd name="csY264" fmla="*/ 1758574 h 6803781"/>
              <a:gd name="csX265" fmla="*/ 3913126 w 4970030"/>
              <a:gd name="csY265" fmla="*/ 1855750 h 6803781"/>
              <a:gd name="csX266" fmla="*/ 3907720 w 4970030"/>
              <a:gd name="csY266" fmla="*/ 1892879 h 6803781"/>
              <a:gd name="csX267" fmla="*/ 3878489 w 4970030"/>
              <a:gd name="csY267" fmla="*/ 1990031 h 6803781"/>
              <a:gd name="csX268" fmla="*/ 3858509 w 4970030"/>
              <a:gd name="csY268" fmla="*/ 2067387 h 6803781"/>
              <a:gd name="csX269" fmla="*/ 3860081 w 4970030"/>
              <a:gd name="csY269" fmla="*/ 2074469 h 6803781"/>
              <a:gd name="csX270" fmla="*/ 3813717 w 4970030"/>
              <a:gd name="csY270" fmla="*/ 2333547 h 6803781"/>
              <a:gd name="csX271" fmla="*/ 3762655 w 4970030"/>
              <a:gd name="csY271" fmla="*/ 2792127 h 6803781"/>
              <a:gd name="csX272" fmla="*/ 3762065 w 4970030"/>
              <a:gd name="csY272" fmla="*/ 2884434 h 6803781"/>
              <a:gd name="csX273" fmla="*/ 3823553 w 4970030"/>
              <a:gd name="csY273" fmla="*/ 3395209 h 6803781"/>
              <a:gd name="csX274" fmla="*/ 3881706 w 4970030"/>
              <a:gd name="csY274" fmla="*/ 3608050 h 6803781"/>
              <a:gd name="csX275" fmla="*/ 3926237 w 4970030"/>
              <a:gd name="csY275" fmla="*/ 3660480 h 6803781"/>
              <a:gd name="csX276" fmla="*/ 4027900 w 4970030"/>
              <a:gd name="csY276" fmla="*/ 3302865 h 6803781"/>
              <a:gd name="csX277" fmla="*/ 4066054 w 4970030"/>
              <a:gd name="csY277" fmla="*/ 3113377 h 6803781"/>
              <a:gd name="csX278" fmla="*/ 4133075 w 4970030"/>
              <a:gd name="csY278" fmla="*/ 2752686 h 6803781"/>
              <a:gd name="csX279" fmla="*/ 4138277 w 4970030"/>
              <a:gd name="csY279" fmla="*/ 2487123 h 6803781"/>
              <a:gd name="csX280" fmla="*/ 4129934 w 4970030"/>
              <a:gd name="csY280" fmla="*/ 2385274 h 6803781"/>
              <a:gd name="csX281" fmla="*/ 4119961 w 4970030"/>
              <a:gd name="csY281" fmla="*/ 2077293 h 6803781"/>
              <a:gd name="csX282" fmla="*/ 4084401 w 4970030"/>
              <a:gd name="csY282" fmla="*/ 1822749 h 6803781"/>
              <a:gd name="csX283" fmla="*/ 4080851 w 4970030"/>
              <a:gd name="csY283" fmla="*/ 1713166 h 6803781"/>
              <a:gd name="csX284" fmla="*/ 3914687 w 4970030"/>
              <a:gd name="csY284" fmla="*/ 1218491 h 6803781"/>
              <a:gd name="csX285" fmla="*/ 3885785 w 4970030"/>
              <a:gd name="csY285" fmla="*/ 1224905 h 6803781"/>
              <a:gd name="csX286" fmla="*/ 3892197 w 4970030"/>
              <a:gd name="csY286" fmla="*/ 1253804 h 6803781"/>
              <a:gd name="csX287" fmla="*/ 3921099 w 4970030"/>
              <a:gd name="csY287" fmla="*/ 1247389 h 6803781"/>
              <a:gd name="csX288" fmla="*/ 797197 w 4970030"/>
              <a:gd name="csY288" fmla="*/ 269300 h 6803781"/>
              <a:gd name="csX289" fmla="*/ 768879 w 4970030"/>
              <a:gd name="csY289" fmla="*/ 272853 h 6803781"/>
              <a:gd name="csX290" fmla="*/ 749219 w 4970030"/>
              <a:gd name="csY290" fmla="*/ 276840 h 6803781"/>
              <a:gd name="csX291" fmla="*/ 736827 w 4970030"/>
              <a:gd name="csY291" fmla="*/ 286942 h 6803781"/>
              <a:gd name="csX292" fmla="*/ 784353 w 4970030"/>
              <a:gd name="csY292" fmla="*/ 372667 h 6803781"/>
              <a:gd name="csX293" fmla="*/ 828464 w 4970030"/>
              <a:gd name="csY293" fmla="*/ 393806 h 6803781"/>
              <a:gd name="csX294" fmla="*/ 817674 w 4970030"/>
              <a:gd name="csY294" fmla="*/ 410756 h 6803781"/>
              <a:gd name="csX295" fmla="*/ 690029 w 4970030"/>
              <a:gd name="csY295" fmla="*/ 415584 h 6803781"/>
              <a:gd name="csX296" fmla="*/ 699276 w 4970030"/>
              <a:gd name="csY296" fmla="*/ 447034 h 6803781"/>
              <a:gd name="csX297" fmla="*/ 832009 w 4970030"/>
              <a:gd name="csY297" fmla="*/ 514306 h 6803781"/>
              <a:gd name="csX298" fmla="*/ 987240 w 4970030"/>
              <a:gd name="csY298" fmla="*/ 650878 h 6803781"/>
              <a:gd name="csX299" fmla="*/ 998614 w 4970030"/>
              <a:gd name="csY299" fmla="*/ 670035 h 6803781"/>
              <a:gd name="csX300" fmla="*/ 1095467 w 4970030"/>
              <a:gd name="csY300" fmla="*/ 775135 h 6803781"/>
              <a:gd name="csX301" fmla="*/ 1210418 w 4970030"/>
              <a:gd name="csY301" fmla="*/ 764332 h 6803781"/>
              <a:gd name="csX302" fmla="*/ 1211461 w 4970030"/>
              <a:gd name="csY302" fmla="*/ 762891 h 6803781"/>
              <a:gd name="csX303" fmla="*/ 1212107 w 4970030"/>
              <a:gd name="csY303" fmla="*/ 752132 h 6803781"/>
              <a:gd name="csX304" fmla="*/ 1193153 w 4970030"/>
              <a:gd name="csY304" fmla="*/ 681750 h 6803781"/>
              <a:gd name="csX305" fmla="*/ 1192946 w 4970030"/>
              <a:gd name="csY305" fmla="*/ 681488 h 6803781"/>
              <a:gd name="csX306" fmla="*/ 1126789 w 4970030"/>
              <a:gd name="csY306" fmla="*/ 618395 h 6803781"/>
              <a:gd name="csX307" fmla="*/ 1093045 w 4970030"/>
              <a:gd name="csY307" fmla="*/ 570851 h 6803781"/>
              <a:gd name="csX308" fmla="*/ 1016134 w 4970030"/>
              <a:gd name="csY308" fmla="*/ 556988 h 6803781"/>
              <a:gd name="csX309" fmla="*/ 903970 w 4970030"/>
              <a:gd name="csY309" fmla="*/ 481964 h 6803781"/>
              <a:gd name="csX310" fmla="*/ 862527 w 4970030"/>
              <a:gd name="csY310" fmla="*/ 409291 h 6803781"/>
              <a:gd name="csX311" fmla="*/ 849928 w 4970030"/>
              <a:gd name="csY311" fmla="*/ 399658 h 6803781"/>
              <a:gd name="csX312" fmla="*/ 856096 w 4970030"/>
              <a:gd name="csY312" fmla="*/ 379640 h 6803781"/>
              <a:gd name="csX313" fmla="*/ 859835 w 4970030"/>
              <a:gd name="csY313" fmla="*/ 336360 h 6803781"/>
              <a:gd name="csX314" fmla="*/ 849703 w 4970030"/>
              <a:gd name="csY314" fmla="*/ 292063 h 6803781"/>
              <a:gd name="csX315" fmla="*/ 797197 w 4970030"/>
              <a:gd name="csY315" fmla="*/ 269300 h 6803781"/>
              <a:gd name="csX316" fmla="*/ 703780 w 4970030"/>
              <a:gd name="csY316" fmla="*/ 4093 h 6803781"/>
              <a:gd name="csX317" fmla="*/ 722174 w 4970030"/>
              <a:gd name="csY317" fmla="*/ 13200 h 6803781"/>
              <a:gd name="csX318" fmla="*/ 730263 w 4970030"/>
              <a:gd name="csY318" fmla="*/ 18230 h 6803781"/>
              <a:gd name="csX319" fmla="*/ 811412 w 4970030"/>
              <a:gd name="csY319" fmla="*/ 38883 h 6803781"/>
              <a:gd name="csX320" fmla="*/ 807801 w 4970030"/>
              <a:gd name="csY320" fmla="*/ 10302 h 6803781"/>
              <a:gd name="csX321" fmla="*/ 1225678 w 4970030"/>
              <a:gd name="csY321" fmla="*/ 11656 h 6803781"/>
              <a:gd name="csX322" fmla="*/ 1266112 w 4970030"/>
              <a:gd name="csY322" fmla="*/ 162670 h 6803781"/>
              <a:gd name="csX323" fmla="*/ 1196251 w 4970030"/>
              <a:gd name="csY323" fmla="*/ 102668 h 6803781"/>
              <a:gd name="csX324" fmla="*/ 1060359 w 4970030"/>
              <a:gd name="csY324" fmla="*/ 297169 h 6803781"/>
              <a:gd name="csX325" fmla="*/ 1063036 w 4970030"/>
              <a:gd name="csY325" fmla="*/ 358430 h 6803781"/>
              <a:gd name="csX326" fmla="*/ 1111339 w 4970030"/>
              <a:gd name="csY326" fmla="*/ 424431 h 6803781"/>
              <a:gd name="csX327" fmla="*/ 1123322 w 4970030"/>
              <a:gd name="csY327" fmla="*/ 468160 h 6803781"/>
              <a:gd name="csX328" fmla="*/ 1183511 w 4970030"/>
              <a:gd name="csY328" fmla="*/ 608236 h 6803781"/>
              <a:gd name="csX329" fmla="*/ 1268586 w 4970030"/>
              <a:gd name="csY329" fmla="*/ 744302 h 6803781"/>
              <a:gd name="csX330" fmla="*/ 1327279 w 4970030"/>
              <a:gd name="csY330" fmla="*/ 747802 h 6803781"/>
              <a:gd name="csX331" fmla="*/ 1326889 w 4970030"/>
              <a:gd name="csY331" fmla="*/ 666779 h 6803781"/>
              <a:gd name="csX332" fmla="*/ 1267280 w 4970030"/>
              <a:gd name="csY332" fmla="*/ 226691 h 6803781"/>
              <a:gd name="csX333" fmla="*/ 1285931 w 4970030"/>
              <a:gd name="csY333" fmla="*/ 202088 h 6803781"/>
              <a:gd name="csX334" fmla="*/ 1296214 w 4970030"/>
              <a:gd name="csY334" fmla="*/ 214966 h 6803781"/>
              <a:gd name="csX335" fmla="*/ 1375031 w 4970030"/>
              <a:gd name="csY335" fmla="*/ 665798 h 6803781"/>
              <a:gd name="csX336" fmla="*/ 1390958 w 4970030"/>
              <a:gd name="csY336" fmla="*/ 771727 h 6803781"/>
              <a:gd name="csX337" fmla="*/ 1448788 w 4970030"/>
              <a:gd name="csY337" fmla="*/ 802103 h 6803781"/>
              <a:gd name="csX338" fmla="*/ 1784412 w 4970030"/>
              <a:gd name="csY338" fmla="*/ 1001430 h 6803781"/>
              <a:gd name="csX339" fmla="*/ 1980109 w 4970030"/>
              <a:gd name="csY339" fmla="*/ 1324446 h 6803781"/>
              <a:gd name="csX340" fmla="*/ 2058915 w 4970030"/>
              <a:gd name="csY340" fmla="*/ 1389893 h 6803781"/>
              <a:gd name="csX341" fmla="*/ 1944352 w 4970030"/>
              <a:gd name="csY341" fmla="*/ 1402424 h 6803781"/>
              <a:gd name="csX342" fmla="*/ 1745851 w 4970030"/>
              <a:gd name="csY342" fmla="*/ 1422062 h 6803781"/>
              <a:gd name="csX343" fmla="*/ 1727581 w 4970030"/>
              <a:gd name="csY343" fmla="*/ 1428546 h 6803781"/>
              <a:gd name="csX344" fmla="*/ 1728730 w 4970030"/>
              <a:gd name="csY344" fmla="*/ 1456942 h 6803781"/>
              <a:gd name="csX345" fmla="*/ 2012168 w 4970030"/>
              <a:gd name="csY345" fmla="*/ 1906184 h 6803781"/>
              <a:gd name="csX346" fmla="*/ 2213617 w 4970030"/>
              <a:gd name="csY346" fmla="*/ 2250359 h 6803781"/>
              <a:gd name="csX347" fmla="*/ 2280676 w 4970030"/>
              <a:gd name="csY347" fmla="*/ 2206828 h 6803781"/>
              <a:gd name="csX348" fmla="*/ 2335537 w 4970030"/>
              <a:gd name="csY348" fmla="*/ 2126125 h 6803781"/>
              <a:gd name="csX349" fmla="*/ 2433484 w 4970030"/>
              <a:gd name="csY349" fmla="*/ 2063303 h 6803781"/>
              <a:gd name="csX350" fmla="*/ 2534375 w 4970030"/>
              <a:gd name="csY350" fmla="*/ 2045163 h 6803781"/>
              <a:gd name="csX351" fmla="*/ 2781044 w 4970030"/>
              <a:gd name="csY351" fmla="*/ 2034242 h 6803781"/>
              <a:gd name="csX352" fmla="*/ 2747532 w 4970030"/>
              <a:gd name="csY352" fmla="*/ 2045162 h 6803781"/>
              <a:gd name="csX353" fmla="*/ 2717830 w 4970030"/>
              <a:gd name="csY353" fmla="*/ 2068431 h 6803781"/>
              <a:gd name="csX354" fmla="*/ 2513431 w 4970030"/>
              <a:gd name="csY354" fmla="*/ 2286925 h 6803781"/>
              <a:gd name="csX355" fmla="*/ 2472932 w 4970030"/>
              <a:gd name="csY355" fmla="*/ 2321688 h 6803781"/>
              <a:gd name="csX356" fmla="*/ 2298905 w 4970030"/>
              <a:gd name="csY356" fmla="*/ 2332709 h 6803781"/>
              <a:gd name="csX357" fmla="*/ 2284877 w 4970030"/>
              <a:gd name="csY357" fmla="*/ 2367208 h 6803781"/>
              <a:gd name="csX358" fmla="*/ 2526448 w 4970030"/>
              <a:gd name="csY358" fmla="*/ 2821797 h 6803781"/>
              <a:gd name="csX359" fmla="*/ 2787071 w 4970030"/>
              <a:gd name="csY359" fmla="*/ 3383439 h 6803781"/>
              <a:gd name="csX360" fmla="*/ 2981521 w 4970030"/>
              <a:gd name="csY360" fmla="*/ 3781472 h 6803781"/>
              <a:gd name="csX361" fmla="*/ 3106580 w 4970030"/>
              <a:gd name="csY361" fmla="*/ 3999331 h 6803781"/>
              <a:gd name="csX362" fmla="*/ 3134637 w 4970030"/>
              <a:gd name="csY362" fmla="*/ 4015089 h 6803781"/>
              <a:gd name="csX363" fmla="*/ 3291577 w 4970030"/>
              <a:gd name="csY363" fmla="*/ 4071228 h 6803781"/>
              <a:gd name="csX364" fmla="*/ 3297395 w 4970030"/>
              <a:gd name="csY364" fmla="*/ 4053716 h 6803781"/>
              <a:gd name="csX365" fmla="*/ 3219478 w 4970030"/>
              <a:gd name="csY365" fmla="*/ 3976554 h 6803781"/>
              <a:gd name="csX366" fmla="*/ 3200895 w 4970030"/>
              <a:gd name="csY366" fmla="*/ 3943379 h 6803781"/>
              <a:gd name="csX367" fmla="*/ 3194018 w 4970030"/>
              <a:gd name="csY367" fmla="*/ 3813308 h 6803781"/>
              <a:gd name="csX368" fmla="*/ 3252073 w 4970030"/>
              <a:gd name="csY368" fmla="*/ 3797546 h 6803781"/>
              <a:gd name="csX369" fmla="*/ 3291531 w 4970030"/>
              <a:gd name="csY369" fmla="*/ 3810017 h 6803781"/>
              <a:gd name="csX370" fmla="*/ 3372381 w 4970030"/>
              <a:gd name="csY370" fmla="*/ 3902445 h 6803781"/>
              <a:gd name="csX371" fmla="*/ 3343986 w 4970030"/>
              <a:gd name="csY371" fmla="*/ 4042315 h 6803781"/>
              <a:gd name="csX372" fmla="*/ 3339887 w 4970030"/>
              <a:gd name="csY372" fmla="*/ 4061418 h 6803781"/>
              <a:gd name="csX373" fmla="*/ 3330425 w 4970030"/>
              <a:gd name="csY373" fmla="*/ 4093235 h 6803781"/>
              <a:gd name="csX374" fmla="*/ 3343164 w 4970030"/>
              <a:gd name="csY374" fmla="*/ 4109662 h 6803781"/>
              <a:gd name="csX375" fmla="*/ 3382253 w 4970030"/>
              <a:gd name="csY375" fmla="*/ 4164207 h 6803781"/>
              <a:gd name="csX376" fmla="*/ 3432203 w 4970030"/>
              <a:gd name="csY376" fmla="*/ 4145392 h 6803781"/>
              <a:gd name="csX377" fmla="*/ 3461825 w 4970030"/>
              <a:gd name="csY377" fmla="*/ 4080755 h 6803781"/>
              <a:gd name="csX378" fmla="*/ 3481418 w 4970030"/>
              <a:gd name="csY378" fmla="*/ 3895081 h 6803781"/>
              <a:gd name="csX379" fmla="*/ 3430355 w 4970030"/>
              <a:gd name="csY379" fmla="*/ 3626690 h 6803781"/>
              <a:gd name="csX380" fmla="*/ 3186699 w 4970030"/>
              <a:gd name="csY380" fmla="*/ 3486547 h 6803781"/>
              <a:gd name="csX381" fmla="*/ 3079759 w 4970030"/>
              <a:gd name="csY381" fmla="*/ 3347602 h 6803781"/>
              <a:gd name="csX382" fmla="*/ 2931637 w 4970030"/>
              <a:gd name="csY382" fmla="*/ 3108481 h 6803781"/>
              <a:gd name="csX383" fmla="*/ 3088525 w 4970030"/>
              <a:gd name="csY383" fmla="*/ 3088525 h 6803781"/>
              <a:gd name="csX384" fmla="*/ 3242380 w 4970030"/>
              <a:gd name="csY384" fmla="*/ 3125850 h 6803781"/>
              <a:gd name="csX385" fmla="*/ 3257339 w 4970030"/>
              <a:gd name="csY385" fmla="*/ 3125776 h 6803781"/>
              <a:gd name="csX386" fmla="*/ 3242837 w 4970030"/>
              <a:gd name="csY386" fmla="*/ 3077375 h 6803781"/>
              <a:gd name="csX387" fmla="*/ 3181058 w 4970030"/>
              <a:gd name="csY387" fmla="*/ 2848717 h 6803781"/>
              <a:gd name="csX388" fmla="*/ 3032414 w 4970030"/>
              <a:gd name="csY388" fmla="*/ 2370172 h 6803781"/>
              <a:gd name="csX389" fmla="*/ 2983935 w 4970030"/>
              <a:gd name="csY389" fmla="*/ 2211129 h 6803781"/>
              <a:gd name="csX390" fmla="*/ 2893147 w 4970030"/>
              <a:gd name="csY390" fmla="*/ 2157286 h 6803781"/>
              <a:gd name="csX391" fmla="*/ 2871667 w 4970030"/>
              <a:gd name="csY391" fmla="*/ 2053652 h 6803781"/>
              <a:gd name="csX392" fmla="*/ 2840208 w 4970030"/>
              <a:gd name="csY392" fmla="*/ 2032130 h 6803781"/>
              <a:gd name="csX393" fmla="*/ 2837342 w 4970030"/>
              <a:gd name="csY393" fmla="*/ 2019879 h 6803781"/>
              <a:gd name="csX394" fmla="*/ 2693877 w 4970030"/>
              <a:gd name="csY394" fmla="*/ 1994409 h 6803781"/>
              <a:gd name="csX395" fmla="*/ 2546099 w 4970030"/>
              <a:gd name="csY395" fmla="*/ 1995968 h 6803781"/>
              <a:gd name="csX396" fmla="*/ 2473259 w 4970030"/>
              <a:gd name="csY396" fmla="*/ 1951942 h 6803781"/>
              <a:gd name="csX397" fmla="*/ 2282391 w 4970030"/>
              <a:gd name="csY397" fmla="*/ 1803721 h 6803781"/>
              <a:gd name="csX398" fmla="*/ 2171083 w 4970030"/>
              <a:gd name="csY398" fmla="*/ 1715474 h 6803781"/>
              <a:gd name="csX399" fmla="*/ 2389430 w 4970030"/>
              <a:gd name="csY399" fmla="*/ 1673238 h 6803781"/>
              <a:gd name="csX400" fmla="*/ 2477099 w 4970030"/>
              <a:gd name="csY400" fmla="*/ 1676828 h 6803781"/>
              <a:gd name="csX401" fmla="*/ 2633505 w 4970030"/>
              <a:gd name="csY401" fmla="*/ 1751734 h 6803781"/>
              <a:gd name="csX402" fmla="*/ 2775368 w 4970030"/>
              <a:gd name="csY402" fmla="*/ 1923717 h 6803781"/>
              <a:gd name="csX403" fmla="*/ 2871478 w 4970030"/>
              <a:gd name="csY403" fmla="*/ 1943476 h 6803781"/>
              <a:gd name="csX404" fmla="*/ 2815612 w 4970030"/>
              <a:gd name="csY404" fmla="*/ 1570781 h 6803781"/>
              <a:gd name="csX405" fmla="*/ 2725456 w 4970030"/>
              <a:gd name="csY405" fmla="*/ 1498611 h 6803781"/>
              <a:gd name="csX406" fmla="*/ 2675546 w 4970030"/>
              <a:gd name="csY406" fmla="*/ 1555168 h 6803781"/>
              <a:gd name="csX407" fmla="*/ 2255048 w 4970030"/>
              <a:gd name="csY407" fmla="*/ 1500813 h 6803781"/>
              <a:gd name="csX408" fmla="*/ 2288165 w 4970030"/>
              <a:gd name="csY408" fmla="*/ 1446461 h 6803781"/>
              <a:gd name="csX409" fmla="*/ 2286576 w 4970030"/>
              <a:gd name="csY409" fmla="*/ 1445450 h 6803781"/>
              <a:gd name="csX410" fmla="*/ 2158366 w 4970030"/>
              <a:gd name="csY410" fmla="*/ 1402643 h 6803781"/>
              <a:gd name="csX411" fmla="*/ 2117744 w 4970030"/>
              <a:gd name="csY411" fmla="*/ 1373303 h 6803781"/>
              <a:gd name="csX412" fmla="*/ 2091970 w 4970030"/>
              <a:gd name="csY412" fmla="*/ 1345971 h 6803781"/>
              <a:gd name="csX413" fmla="*/ 2085776 w 4970030"/>
              <a:gd name="csY413" fmla="*/ 1338549 h 6803781"/>
              <a:gd name="csX414" fmla="*/ 2090670 w 4970030"/>
              <a:gd name="csY414" fmla="*/ 1289557 h 6803781"/>
              <a:gd name="csX415" fmla="*/ 2054683 w 4970030"/>
              <a:gd name="csY415" fmla="*/ 1176557 h 6803781"/>
              <a:gd name="csX416" fmla="*/ 2267153 w 4970030"/>
              <a:gd name="csY416" fmla="*/ 1187782 h 6803781"/>
              <a:gd name="csX417" fmla="*/ 2417222 w 4970030"/>
              <a:gd name="csY417" fmla="*/ 1238925 h 6803781"/>
              <a:gd name="csX418" fmla="*/ 2615702 w 4970030"/>
              <a:gd name="csY418" fmla="*/ 1380450 h 6803781"/>
              <a:gd name="csX419" fmla="*/ 2621286 w 4970030"/>
              <a:gd name="csY419" fmla="*/ 1332517 h 6803781"/>
              <a:gd name="csX420" fmla="*/ 2555585 w 4970030"/>
              <a:gd name="csY420" fmla="*/ 1217471 h 6803781"/>
              <a:gd name="csX421" fmla="*/ 2440973 w 4970030"/>
              <a:gd name="csY421" fmla="*/ 899810 h 6803781"/>
              <a:gd name="csX422" fmla="*/ 2469663 w 4970030"/>
              <a:gd name="csY422" fmla="*/ 840533 h 6803781"/>
              <a:gd name="csX423" fmla="*/ 2570379 w 4970030"/>
              <a:gd name="csY423" fmla="*/ 753295 h 6803781"/>
              <a:gd name="csX424" fmla="*/ 2603723 w 4970030"/>
              <a:gd name="csY424" fmla="*/ 810632 h 6803781"/>
              <a:gd name="csX425" fmla="*/ 2682690 w 4970030"/>
              <a:gd name="csY425" fmla="*/ 923947 h 6803781"/>
              <a:gd name="csX426" fmla="*/ 2738635 w 4970030"/>
              <a:gd name="csY426" fmla="*/ 1139860 h 6803781"/>
              <a:gd name="csX427" fmla="*/ 2792609 w 4970030"/>
              <a:gd name="csY427" fmla="*/ 1087250 h 6803781"/>
              <a:gd name="csX428" fmla="*/ 2842159 w 4970030"/>
              <a:gd name="csY428" fmla="*/ 949812 h 6803781"/>
              <a:gd name="csX429" fmla="*/ 2873785 w 4970030"/>
              <a:gd name="csY429" fmla="*/ 913990 h 6803781"/>
              <a:gd name="csX430" fmla="*/ 2975100 w 4970030"/>
              <a:gd name="csY430" fmla="*/ 1172438 h 6803781"/>
              <a:gd name="csX431" fmla="*/ 2974672 w 4970030"/>
              <a:gd name="csY431" fmla="*/ 1197853 h 6803781"/>
              <a:gd name="csX432" fmla="*/ 2924752 w 4970030"/>
              <a:gd name="csY432" fmla="*/ 1295349 h 6803781"/>
              <a:gd name="csX433" fmla="*/ 2881901 w 4970030"/>
              <a:gd name="csY433" fmla="*/ 1350948 h 6803781"/>
              <a:gd name="csX434" fmla="*/ 2902259 w 4970030"/>
              <a:gd name="csY434" fmla="*/ 1439971 h 6803781"/>
              <a:gd name="csX435" fmla="*/ 2936667 w 4970030"/>
              <a:gd name="csY435" fmla="*/ 1531490 h 6803781"/>
              <a:gd name="csX436" fmla="*/ 3026528 w 4970030"/>
              <a:gd name="csY436" fmla="*/ 1786112 h 6803781"/>
              <a:gd name="csX437" fmla="*/ 3017999 w 4970030"/>
              <a:gd name="csY437" fmla="*/ 1843342 h 6803781"/>
              <a:gd name="csX438" fmla="*/ 3001741 w 4970030"/>
              <a:gd name="csY438" fmla="*/ 2146531 h 6803781"/>
              <a:gd name="csX439" fmla="*/ 3019030 w 4970030"/>
              <a:gd name="csY439" fmla="*/ 2202582 h 6803781"/>
              <a:gd name="csX440" fmla="*/ 3094786 w 4970030"/>
              <a:gd name="csY440" fmla="*/ 2464732 h 6803781"/>
              <a:gd name="csX441" fmla="*/ 3249574 w 4970030"/>
              <a:gd name="csY441" fmla="*/ 2952526 h 6803781"/>
              <a:gd name="csX442" fmla="*/ 3281107 w 4970030"/>
              <a:gd name="csY442" fmla="*/ 3093279 h 6803781"/>
              <a:gd name="csX443" fmla="*/ 3284008 w 4970030"/>
              <a:gd name="csY443" fmla="*/ 3122528 h 6803781"/>
              <a:gd name="csX444" fmla="*/ 3292782 w 4970030"/>
              <a:gd name="csY444" fmla="*/ 3118095 h 6803781"/>
              <a:gd name="csX445" fmla="*/ 3301945 w 4970030"/>
              <a:gd name="csY445" fmla="*/ 3134107 h 6803781"/>
              <a:gd name="csX446" fmla="*/ 3581898 w 4970030"/>
              <a:gd name="csY446" fmla="*/ 3332600 h 6803781"/>
              <a:gd name="csX447" fmla="*/ 3661252 w 4970030"/>
              <a:gd name="csY447" fmla="*/ 3429912 h 6803781"/>
              <a:gd name="csX448" fmla="*/ 3781451 w 4970030"/>
              <a:gd name="csY448" fmla="*/ 3739958 h 6803781"/>
              <a:gd name="csX449" fmla="*/ 3854829 w 4970030"/>
              <a:gd name="csY449" fmla="*/ 3851332 h 6803781"/>
              <a:gd name="csX450" fmla="*/ 3890696 w 4970030"/>
              <a:gd name="csY450" fmla="*/ 3850347 h 6803781"/>
              <a:gd name="csX451" fmla="*/ 4043663 w 4970030"/>
              <a:gd name="csY451" fmla="*/ 3718467 h 6803781"/>
              <a:gd name="csX452" fmla="*/ 4137233 w 4970030"/>
              <a:gd name="csY452" fmla="*/ 3647520 h 6803781"/>
              <a:gd name="csX453" fmla="*/ 4267982 w 4970030"/>
              <a:gd name="csY453" fmla="*/ 3569233 h 6803781"/>
              <a:gd name="csX454" fmla="*/ 4305950 w 4970030"/>
              <a:gd name="csY454" fmla="*/ 3552467 h 6803781"/>
              <a:gd name="csX455" fmla="*/ 4787475 w 4970030"/>
              <a:gd name="csY455" fmla="*/ 3506720 h 6803781"/>
              <a:gd name="csX456" fmla="*/ 4941775 w 4970030"/>
              <a:gd name="csY456" fmla="*/ 3576936 h 6803781"/>
              <a:gd name="csX457" fmla="*/ 4957230 w 4970030"/>
              <a:gd name="csY457" fmla="*/ 3646583 h 6803781"/>
              <a:gd name="csX458" fmla="*/ 4943819 w 4970030"/>
              <a:gd name="csY458" fmla="*/ 3729609 h 6803781"/>
              <a:gd name="csX459" fmla="*/ 4846294 w 4970030"/>
              <a:gd name="csY459" fmla="*/ 3820990 h 6803781"/>
              <a:gd name="csX460" fmla="*/ 4447305 w 4970030"/>
              <a:gd name="csY460" fmla="*/ 3932572 h 6803781"/>
              <a:gd name="csX461" fmla="*/ 4107831 w 4970030"/>
              <a:gd name="csY461" fmla="*/ 3930430 h 6803781"/>
              <a:gd name="csX462" fmla="*/ 3929413 w 4970030"/>
              <a:gd name="csY462" fmla="*/ 3905282 h 6803781"/>
              <a:gd name="csX463" fmla="*/ 3885429 w 4970030"/>
              <a:gd name="csY463" fmla="*/ 3906551 h 6803781"/>
              <a:gd name="csX464" fmla="*/ 3741493 w 4970030"/>
              <a:gd name="csY464" fmla="*/ 4001259 h 6803781"/>
              <a:gd name="csX465" fmla="*/ 3593752 w 4970030"/>
              <a:gd name="csY465" fmla="*/ 4095899 h 6803781"/>
              <a:gd name="csX466" fmla="*/ 3396187 w 4970030"/>
              <a:gd name="csY466" fmla="*/ 4272095 h 6803781"/>
              <a:gd name="csX467" fmla="*/ 3352486 w 4970030"/>
              <a:gd name="csY467" fmla="*/ 4323180 h 6803781"/>
              <a:gd name="csX468" fmla="*/ 3344918 w 4970030"/>
              <a:gd name="csY468" fmla="*/ 4353971 h 6803781"/>
              <a:gd name="csX469" fmla="*/ 3413624 w 4970030"/>
              <a:gd name="csY469" fmla="*/ 4898618 h 6803781"/>
              <a:gd name="csX470" fmla="*/ 3478324 w 4970030"/>
              <a:gd name="csY470" fmla="*/ 5194304 h 6803781"/>
              <a:gd name="csX471" fmla="*/ 3754585 w 4970030"/>
              <a:gd name="csY471" fmla="*/ 6452911 h 6803781"/>
              <a:gd name="csX472" fmla="*/ 3798319 w 4970030"/>
              <a:gd name="csY472" fmla="*/ 6796555 h 6803781"/>
              <a:gd name="csX473" fmla="*/ 3759260 w 4970030"/>
              <a:gd name="csY473" fmla="*/ 6792940 h 6803781"/>
              <a:gd name="csX474" fmla="*/ 3666958 w 4970030"/>
              <a:gd name="csY474" fmla="*/ 6200822 h 6803781"/>
              <a:gd name="csX475" fmla="*/ 3497374 w 4970030"/>
              <a:gd name="csY475" fmla="*/ 5424312 h 6803781"/>
              <a:gd name="csX476" fmla="*/ 3393566 w 4970030"/>
              <a:gd name="csY476" fmla="*/ 5020715 h 6803781"/>
              <a:gd name="csX477" fmla="*/ 3324184 w 4970030"/>
              <a:gd name="csY477" fmla="*/ 4705303 h 6803781"/>
              <a:gd name="csX478" fmla="*/ 3236566 w 4970030"/>
              <a:gd name="csY478" fmla="*/ 4317976 h 6803781"/>
              <a:gd name="csX479" fmla="*/ 3219477 w 4970030"/>
              <a:gd name="csY479" fmla="*/ 4286746 h 6803781"/>
              <a:gd name="csX480" fmla="*/ 3156765 w 4970030"/>
              <a:gd name="csY480" fmla="*/ 4215912 h 6803781"/>
              <a:gd name="csX481" fmla="*/ 3129757 w 4970030"/>
              <a:gd name="csY481" fmla="*/ 4179607 h 6803781"/>
              <a:gd name="csX482" fmla="*/ 3052048 w 4970030"/>
              <a:gd name="csY482" fmla="*/ 4155310 h 6803781"/>
              <a:gd name="csX483" fmla="*/ 3029772 w 4970030"/>
              <a:gd name="csY483" fmla="*/ 4113705 h 6803781"/>
              <a:gd name="csX484" fmla="*/ 3063827 w 4970030"/>
              <a:gd name="csY484" fmla="*/ 4049903 h 6803781"/>
              <a:gd name="csX485" fmla="*/ 2941664 w 4970030"/>
              <a:gd name="csY485" fmla="*/ 3805477 h 6803781"/>
              <a:gd name="csX486" fmla="*/ 2677616 w 4970030"/>
              <a:gd name="csY486" fmla="*/ 3268703 h 6803781"/>
              <a:gd name="csX487" fmla="*/ 2408063 w 4970030"/>
              <a:gd name="csY487" fmla="*/ 2674325 h 6803781"/>
              <a:gd name="csX488" fmla="*/ 2252459 w 4970030"/>
              <a:gd name="csY488" fmla="*/ 2395321 h 6803781"/>
              <a:gd name="csX489" fmla="*/ 1862884 w 4970030"/>
              <a:gd name="csY489" fmla="*/ 1744495 h 6803781"/>
              <a:gd name="csX490" fmla="*/ 1675724 w 4970030"/>
              <a:gd name="csY490" fmla="*/ 1433986 h 6803781"/>
              <a:gd name="csX491" fmla="*/ 1637380 w 4970030"/>
              <a:gd name="csY491" fmla="*/ 1413538 h 6803781"/>
              <a:gd name="csX492" fmla="*/ 1354813 w 4970030"/>
              <a:gd name="csY492" fmla="*/ 1251098 h 6803781"/>
              <a:gd name="csX493" fmla="*/ 1262410 w 4970030"/>
              <a:gd name="csY493" fmla="*/ 1147589 h 6803781"/>
              <a:gd name="csX494" fmla="*/ 1234428 w 4970030"/>
              <a:gd name="csY494" fmla="*/ 1098004 h 6803781"/>
              <a:gd name="csX495" fmla="*/ 1077565 w 4970030"/>
              <a:gd name="csY495" fmla="*/ 783959 h 6803781"/>
              <a:gd name="csX496" fmla="*/ 1058578 w 4970030"/>
              <a:gd name="csY496" fmla="*/ 766040 h 6803781"/>
              <a:gd name="csX497" fmla="*/ 1034482 w 4970030"/>
              <a:gd name="csY497" fmla="*/ 772902 h 6803781"/>
              <a:gd name="csX498" fmla="*/ 1038948 w 4970030"/>
              <a:gd name="csY498" fmla="*/ 801929 h 6803781"/>
              <a:gd name="csX499" fmla="*/ 965322 w 4970030"/>
              <a:gd name="csY499" fmla="*/ 972301 h 6803781"/>
              <a:gd name="csX500" fmla="*/ 895773 w 4970030"/>
              <a:gd name="csY500" fmla="*/ 1143286 h 6803781"/>
              <a:gd name="csX501" fmla="*/ 783953 w 4970030"/>
              <a:gd name="csY501" fmla="*/ 1265887 h 6803781"/>
              <a:gd name="csX502" fmla="*/ 614312 w 4970030"/>
              <a:gd name="csY502" fmla="*/ 1364326 h 6803781"/>
              <a:gd name="csX503" fmla="*/ 201648 w 4970030"/>
              <a:gd name="csY503" fmla="*/ 1478488 h 6803781"/>
              <a:gd name="csX504" fmla="*/ 204272 w 4970030"/>
              <a:gd name="csY504" fmla="*/ 1235482 h 6803781"/>
              <a:gd name="csX505" fmla="*/ 209636 w 4970030"/>
              <a:gd name="csY505" fmla="*/ 1185168 h 6803781"/>
              <a:gd name="csX506" fmla="*/ 267581 w 4970030"/>
              <a:gd name="csY506" fmla="*/ 1010392 h 6803781"/>
              <a:gd name="csX507" fmla="*/ 337284 w 4970030"/>
              <a:gd name="csY507" fmla="*/ 911843 h 6803781"/>
              <a:gd name="csX508" fmla="*/ 476403 w 4970030"/>
              <a:gd name="csY508" fmla="*/ 817296 h 6803781"/>
              <a:gd name="csX509" fmla="*/ 477244 w 4970030"/>
              <a:gd name="csY509" fmla="*/ 801950 h 6803781"/>
              <a:gd name="csX510" fmla="*/ 446983 w 4970030"/>
              <a:gd name="csY510" fmla="*/ 793352 h 6803781"/>
              <a:gd name="csX511" fmla="*/ 295626 w 4970030"/>
              <a:gd name="csY511" fmla="*/ 745977 h 6803781"/>
              <a:gd name="csX512" fmla="*/ 196325 w 4970030"/>
              <a:gd name="csY512" fmla="*/ 658553 h 6803781"/>
              <a:gd name="csX513" fmla="*/ 96586 w 4970030"/>
              <a:gd name="csY513" fmla="*/ 497389 h 6803781"/>
              <a:gd name="csX514" fmla="*/ 63 w 4970030"/>
              <a:gd name="csY514" fmla="*/ 406767 h 6803781"/>
              <a:gd name="csX515" fmla="*/ 136579 w 4970030"/>
              <a:gd name="csY515" fmla="*/ 381780 h 6803781"/>
              <a:gd name="csX516" fmla="*/ 305898 w 4970030"/>
              <a:gd name="csY516" fmla="*/ 338598 h 6803781"/>
              <a:gd name="csX517" fmla="*/ 307984 w 4970030"/>
              <a:gd name="csY517" fmla="*/ 324794 h 6803781"/>
              <a:gd name="csX518" fmla="*/ 241009 w 4970030"/>
              <a:gd name="csY518" fmla="*/ 283257 h 6803781"/>
              <a:gd name="csX519" fmla="*/ 180955 w 4970030"/>
              <a:gd name="csY519" fmla="*/ 220325 h 6803781"/>
              <a:gd name="csX520" fmla="*/ 392780 w 4970030"/>
              <a:gd name="csY520" fmla="*/ 185602 h 6803781"/>
              <a:gd name="csX521" fmla="*/ 442546 w 4970030"/>
              <a:gd name="csY521" fmla="*/ 172129 h 6803781"/>
              <a:gd name="csX522" fmla="*/ 416351 w 4970030"/>
              <a:gd name="csY522" fmla="*/ 98497 h 6803781"/>
              <a:gd name="csX523" fmla="*/ 703780 w 4970030"/>
              <a:gd name="csY523" fmla="*/ 4093 h 6803781"/>
              <a:gd name="csX524" fmla="*/ 4493319 w 4970030"/>
              <a:gd name="csY524" fmla="*/ 0 h 6803781"/>
              <a:gd name="csX525" fmla="*/ 4692594 w 4970030"/>
              <a:gd name="csY525" fmla="*/ 3612 h 6803781"/>
              <a:gd name="csX526" fmla="*/ 4666843 w 4970030"/>
              <a:gd name="csY526" fmla="*/ 97564 h 6803781"/>
              <a:gd name="csX527" fmla="*/ 4606404 w 4970030"/>
              <a:gd name="csY527" fmla="*/ 203552 h 6803781"/>
              <a:gd name="csX528" fmla="*/ 4603306 w 4970030"/>
              <a:gd name="csY528" fmla="*/ 244265 h 6803781"/>
              <a:gd name="csX529" fmla="*/ 4742317 w 4970030"/>
              <a:gd name="csY529" fmla="*/ 237374 h 6803781"/>
              <a:gd name="csX530" fmla="*/ 4840586 w 4970030"/>
              <a:gd name="csY530" fmla="*/ 236794 h 6803781"/>
              <a:gd name="csX531" fmla="*/ 4964739 w 4970030"/>
              <a:gd name="csY531" fmla="*/ 209395 h 6803781"/>
              <a:gd name="csX532" fmla="*/ 4694544 w 4970030"/>
              <a:gd name="csY532" fmla="*/ 406208 h 6803781"/>
              <a:gd name="csX533" fmla="*/ 4356710 w 4970030"/>
              <a:gd name="csY533" fmla="*/ 483039 h 6803781"/>
              <a:gd name="csX534" fmla="*/ 4199057 w 4970030"/>
              <a:gd name="csY534" fmla="*/ 564417 h 6803781"/>
              <a:gd name="csX535" fmla="*/ 4202776 w 4970030"/>
              <a:gd name="csY535" fmla="*/ 682302 h 6803781"/>
              <a:gd name="csX536" fmla="*/ 4208851 w 4970030"/>
              <a:gd name="csY536" fmla="*/ 703543 h 6803781"/>
              <a:gd name="csX537" fmla="*/ 4210877 w 4970030"/>
              <a:gd name="csY537" fmla="*/ 703094 h 6803781"/>
              <a:gd name="csX538" fmla="*/ 4212297 w 4970030"/>
              <a:gd name="csY538" fmla="*/ 721122 h 6803781"/>
              <a:gd name="csX539" fmla="*/ 4212957 w 4970030"/>
              <a:gd name="csY539" fmla="*/ 727498 h 6803781"/>
              <a:gd name="csX540" fmla="*/ 4208962 w 4970030"/>
              <a:gd name="csY540" fmla="*/ 777809 h 6803781"/>
              <a:gd name="csX541" fmla="*/ 4216816 w 4970030"/>
              <a:gd name="csY541" fmla="*/ 813207 h 6803781"/>
              <a:gd name="csX542" fmla="*/ 4199184 w 4970030"/>
              <a:gd name="csY542" fmla="*/ 817119 h 6803781"/>
              <a:gd name="csX543" fmla="*/ 4175619 w 4970030"/>
              <a:gd name="csY543" fmla="*/ 710918 h 6803781"/>
              <a:gd name="csX544" fmla="*/ 4177785 w 4970030"/>
              <a:gd name="csY544" fmla="*/ 710437 h 6803781"/>
              <a:gd name="csX545" fmla="*/ 4133032 w 4970030"/>
              <a:gd name="csY545" fmla="*/ 648809 h 6803781"/>
              <a:gd name="csX546" fmla="*/ 4065158 w 4970030"/>
              <a:gd name="csY546" fmla="*/ 897044 h 6803781"/>
              <a:gd name="csX547" fmla="*/ 4121189 w 4970030"/>
              <a:gd name="csY547" fmla="*/ 888552 h 6803781"/>
              <a:gd name="csX548" fmla="*/ 4139031 w 4970030"/>
              <a:gd name="csY548" fmla="*/ 1078956 h 6803781"/>
              <a:gd name="csX549" fmla="*/ 4024529 w 4970030"/>
              <a:gd name="csY549" fmla="*/ 1255066 h 6803781"/>
              <a:gd name="csX550" fmla="*/ 3988902 w 4970030"/>
              <a:gd name="csY550" fmla="*/ 1380771 h 6803781"/>
              <a:gd name="csX551" fmla="*/ 3955461 w 4970030"/>
              <a:gd name="csY551" fmla="*/ 1382433 h 6803781"/>
              <a:gd name="csX552" fmla="*/ 3941524 w 4970030"/>
              <a:gd name="csY552" fmla="*/ 1392138 h 6803781"/>
              <a:gd name="csX553" fmla="*/ 3938535 w 4970030"/>
              <a:gd name="csY553" fmla="*/ 1393483 h 6803781"/>
              <a:gd name="csX554" fmla="*/ 3940860 w 4970030"/>
              <a:gd name="csY554" fmla="*/ 1400681 h 6803781"/>
              <a:gd name="csX555" fmla="*/ 3948549 w 4970030"/>
              <a:gd name="csY555" fmla="*/ 1517988 h 6803781"/>
              <a:gd name="csX556" fmla="*/ 3955017 w 4970030"/>
              <a:gd name="csY556" fmla="*/ 1621620 h 6803781"/>
              <a:gd name="csX557" fmla="*/ 3922008 w 4970030"/>
              <a:gd name="csY557" fmla="*/ 1771453 h 6803781"/>
              <a:gd name="csX558" fmla="*/ 4089239 w 4970030"/>
              <a:gd name="csY558" fmla="*/ 1671732 h 6803781"/>
              <a:gd name="csX559" fmla="*/ 4062296 w 4970030"/>
              <a:gd name="csY559" fmla="*/ 1452573 h 6803781"/>
              <a:gd name="csX560" fmla="*/ 4038535 w 4970030"/>
              <a:gd name="csY560" fmla="*/ 1387194 h 6803781"/>
              <a:gd name="csX561" fmla="*/ 4057237 w 4970030"/>
              <a:gd name="csY561" fmla="*/ 1398358 h 6803781"/>
              <a:gd name="csX562" fmla="*/ 4069542 w 4970030"/>
              <a:gd name="csY562" fmla="*/ 1425796 h 6803781"/>
              <a:gd name="csX563" fmla="*/ 4116086 w 4970030"/>
              <a:gd name="csY563" fmla="*/ 1673811 h 6803781"/>
              <a:gd name="csX564" fmla="*/ 4190284 w 4970030"/>
              <a:gd name="csY564" fmla="*/ 1519684 h 6803781"/>
              <a:gd name="csX565" fmla="*/ 4453686 w 4970030"/>
              <a:gd name="csY565" fmla="*/ 1136638 h 6803781"/>
              <a:gd name="csX566" fmla="*/ 4914718 w 4970030"/>
              <a:gd name="csY566" fmla="*/ 561312 h 6803781"/>
              <a:gd name="csX567" fmla="*/ 4970030 w 4970030"/>
              <a:gd name="csY567" fmla="*/ 472686 h 6803781"/>
              <a:gd name="csX568" fmla="*/ 4967482 w 4970030"/>
              <a:gd name="csY568" fmla="*/ 539825 h 6803781"/>
              <a:gd name="csX569" fmla="*/ 4843726 w 4970030"/>
              <a:gd name="csY569" fmla="*/ 677281 h 6803781"/>
              <a:gd name="csX570" fmla="*/ 4632180 w 4970030"/>
              <a:gd name="csY570" fmla="*/ 951030 h 6803781"/>
              <a:gd name="csX571" fmla="*/ 4432561 w 4970030"/>
              <a:gd name="csY571" fmla="*/ 1238205 h 6803781"/>
              <a:gd name="csX572" fmla="*/ 4432095 w 4970030"/>
              <a:gd name="csY572" fmla="*/ 1238161 h 6803781"/>
              <a:gd name="csX573" fmla="*/ 4248604 w 4970030"/>
              <a:gd name="csY573" fmla="*/ 1487336 h 6803781"/>
              <a:gd name="csX574" fmla="*/ 4130282 w 4970030"/>
              <a:gd name="csY574" fmla="*/ 1758290 h 6803781"/>
              <a:gd name="csX575" fmla="*/ 4147674 w 4970030"/>
              <a:gd name="csY575" fmla="*/ 2008832 h 6803781"/>
              <a:gd name="csX576" fmla="*/ 4158845 w 4970030"/>
              <a:gd name="csY576" fmla="*/ 2385074 h 6803781"/>
              <a:gd name="csX577" fmla="*/ 4159336 w 4970030"/>
              <a:gd name="csY577" fmla="*/ 2466532 h 6803781"/>
              <a:gd name="csX578" fmla="*/ 4160988 w 4970030"/>
              <a:gd name="csY578" fmla="*/ 2467829 h 6803781"/>
              <a:gd name="csX579" fmla="*/ 4105011 w 4970030"/>
              <a:gd name="csY579" fmla="*/ 3093512 h 6803781"/>
              <a:gd name="csX580" fmla="*/ 4023258 w 4970030"/>
              <a:gd name="csY580" fmla="*/ 3484160 h 6803781"/>
              <a:gd name="csX581" fmla="*/ 3961270 w 4970030"/>
              <a:gd name="csY581" fmla="*/ 3643459 h 6803781"/>
              <a:gd name="csX582" fmla="*/ 3928094 w 4970030"/>
              <a:gd name="csY582" fmla="*/ 3735117 h 6803781"/>
              <a:gd name="csX583" fmla="*/ 3897008 w 4970030"/>
              <a:gd name="csY583" fmla="*/ 3737162 h 6803781"/>
              <a:gd name="csX584" fmla="*/ 3858502 w 4970030"/>
              <a:gd name="csY584" fmla="*/ 3621688 h 6803781"/>
              <a:gd name="csX585" fmla="*/ 3848337 w 4970030"/>
              <a:gd name="csY585" fmla="*/ 3567699 h 6803781"/>
              <a:gd name="csX586" fmla="*/ 3767183 w 4970030"/>
              <a:gd name="csY586" fmla="*/ 3305837 h 6803781"/>
              <a:gd name="csX587" fmla="*/ 3723941 w 4970030"/>
              <a:gd name="csY587" fmla="*/ 2981132 h 6803781"/>
              <a:gd name="csX588" fmla="*/ 3732059 w 4970030"/>
              <a:gd name="csY588" fmla="*/ 2723263 h 6803781"/>
              <a:gd name="csX589" fmla="*/ 3795547 w 4970030"/>
              <a:gd name="csY589" fmla="*/ 2279668 h 6803781"/>
              <a:gd name="csX590" fmla="*/ 3868990 w 4970030"/>
              <a:gd name="csY590" fmla="*/ 1908298 h 6803781"/>
              <a:gd name="csX591" fmla="*/ 3916347 w 4970030"/>
              <a:gd name="csY591" fmla="*/ 1610640 h 6803781"/>
              <a:gd name="csX592" fmla="*/ 3926165 w 4970030"/>
              <a:gd name="csY592" fmla="*/ 1419861 h 6803781"/>
              <a:gd name="csX593" fmla="*/ 3924138 w 4970030"/>
              <a:gd name="csY593" fmla="*/ 1398000 h 6803781"/>
              <a:gd name="csX594" fmla="*/ 3903179 w 4970030"/>
              <a:gd name="csY594" fmla="*/ 1385014 h 6803781"/>
              <a:gd name="csX595" fmla="*/ 3876382 w 4970030"/>
              <a:gd name="csY595" fmla="*/ 1379968 h 6803781"/>
              <a:gd name="csX596" fmla="*/ 3795538 w 4970030"/>
              <a:gd name="csY596" fmla="*/ 1461127 h 6803781"/>
              <a:gd name="csX597" fmla="*/ 3551132 w 4970030"/>
              <a:gd name="csY597" fmla="*/ 1528702 h 6803781"/>
              <a:gd name="csX598" fmla="*/ 3474097 w 4970030"/>
              <a:gd name="csY598" fmla="*/ 1453466 h 6803781"/>
              <a:gd name="csX599" fmla="*/ 3554897 w 4970030"/>
              <a:gd name="csY599" fmla="*/ 1392633 h 6803781"/>
              <a:gd name="csX600" fmla="*/ 3794390 w 4970030"/>
              <a:gd name="csY600" fmla="*/ 1338428 h 6803781"/>
              <a:gd name="csX601" fmla="*/ 3847575 w 4970030"/>
              <a:gd name="csY601" fmla="*/ 1280233 h 6803781"/>
              <a:gd name="csX602" fmla="*/ 3677240 w 4970030"/>
              <a:gd name="csY602" fmla="*/ 1238887 h 6803781"/>
              <a:gd name="csX603" fmla="*/ 3504120 w 4970030"/>
              <a:gd name="csY603" fmla="*/ 1117359 h 6803781"/>
              <a:gd name="csX604" fmla="*/ 3445395 w 4970030"/>
              <a:gd name="csY604" fmla="*/ 1007130 h 6803781"/>
              <a:gd name="csX605" fmla="*/ 3501086 w 4970030"/>
              <a:gd name="csY605" fmla="*/ 973851 h 6803781"/>
              <a:gd name="csX606" fmla="*/ 3664545 w 4970030"/>
              <a:gd name="csY606" fmla="*/ 1019750 h 6803781"/>
              <a:gd name="csX607" fmla="*/ 3783964 w 4970030"/>
              <a:gd name="csY607" fmla="*/ 1094676 h 6803781"/>
              <a:gd name="csX608" fmla="*/ 3834627 w 4970030"/>
              <a:gd name="csY608" fmla="*/ 1151509 h 6803781"/>
              <a:gd name="csX609" fmla="*/ 3880722 w 4970030"/>
              <a:gd name="csY609" fmla="*/ 1196619 h 6803781"/>
              <a:gd name="csX610" fmla="*/ 3885677 w 4970030"/>
              <a:gd name="csY610" fmla="*/ 1160193 h 6803781"/>
              <a:gd name="csX611" fmla="*/ 3941407 w 4970030"/>
              <a:gd name="csY611" fmla="*/ 984998 h 6803781"/>
              <a:gd name="csX612" fmla="*/ 4017033 w 4970030"/>
              <a:gd name="csY612" fmla="*/ 883770 h 6803781"/>
              <a:gd name="csX613" fmla="*/ 4034809 w 4970030"/>
              <a:gd name="csY613" fmla="*/ 824488 h 6803781"/>
              <a:gd name="csX614" fmla="*/ 4100087 w 4970030"/>
              <a:gd name="csY614" fmla="*/ 649294 h 6803781"/>
              <a:gd name="csX615" fmla="*/ 4131720 w 4970030"/>
              <a:gd name="csY615" fmla="*/ 579360 h 6803781"/>
              <a:gd name="csX616" fmla="*/ 3941115 w 4970030"/>
              <a:gd name="csY616" fmla="*/ 411827 h 6803781"/>
              <a:gd name="csX617" fmla="*/ 3816517 w 4970030"/>
              <a:gd name="csY617" fmla="*/ 268460 h 6803781"/>
              <a:gd name="csX618" fmla="*/ 3786237 w 4970030"/>
              <a:gd name="csY618" fmla="*/ 167535 h 6803781"/>
              <a:gd name="csX619" fmla="*/ 3702603 w 4970030"/>
              <a:gd name="csY619" fmla="*/ 44798 h 6803781"/>
              <a:gd name="csX620" fmla="*/ 3727980 w 4970030"/>
              <a:gd name="csY620" fmla="*/ 25414 h 6803781"/>
              <a:gd name="csX621" fmla="*/ 3988852 w 4970030"/>
              <a:gd name="csY621" fmla="*/ 5230 h 6803781"/>
              <a:gd name="csX622" fmla="*/ 4402256 w 4970030"/>
              <a:gd name="csY622" fmla="*/ 5417 h 6803781"/>
              <a:gd name="csX623" fmla="*/ 4413679 w 4970030"/>
              <a:gd name="csY623" fmla="*/ 41668 h 6803781"/>
              <a:gd name="csX624" fmla="*/ 4493319 w 4970030"/>
              <a:gd name="csY624" fmla="*/ 0 h 68037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Lst>
            <a:rect l="l" t="t" r="r" b="b"/>
            <a:pathLst>
              <a:path w="4970030" h="6803781">
                <a:moveTo>
                  <a:pt x="1212484" y="5094122"/>
                </a:moveTo>
                <a:cubicBezTo>
                  <a:pt x="1221519" y="5094469"/>
                  <a:pt x="1229662" y="5095602"/>
                  <a:pt x="1236548" y="5097599"/>
                </a:cubicBezTo>
                <a:cubicBezTo>
                  <a:pt x="1258669" y="5105730"/>
                  <a:pt x="1204002" y="5165463"/>
                  <a:pt x="1209985" y="5184906"/>
                </a:cubicBezTo>
                <a:cubicBezTo>
                  <a:pt x="1213303" y="5203275"/>
                  <a:pt x="1222059" y="5222250"/>
                  <a:pt x="1212391" y="5238804"/>
                </a:cubicBezTo>
                <a:cubicBezTo>
                  <a:pt x="1208929" y="5382385"/>
                  <a:pt x="1291047" y="5520171"/>
                  <a:pt x="1301588" y="5659890"/>
                </a:cubicBezTo>
                <a:cubicBezTo>
                  <a:pt x="1313845" y="5783107"/>
                  <a:pt x="1290587" y="5929391"/>
                  <a:pt x="1285932" y="5978105"/>
                </a:cubicBezTo>
                <a:cubicBezTo>
                  <a:pt x="1277715" y="5972500"/>
                  <a:pt x="1276113" y="5961180"/>
                  <a:pt x="1273659" y="5952172"/>
                </a:cubicBezTo>
                <a:cubicBezTo>
                  <a:pt x="1263283" y="5917029"/>
                  <a:pt x="1224649" y="5898007"/>
                  <a:pt x="1200659" y="5872558"/>
                </a:cubicBezTo>
                <a:cubicBezTo>
                  <a:pt x="1149630" y="5840066"/>
                  <a:pt x="1269690" y="6024461"/>
                  <a:pt x="1279061" y="6036634"/>
                </a:cubicBezTo>
                <a:cubicBezTo>
                  <a:pt x="1285096" y="6041966"/>
                  <a:pt x="1299303" y="6043818"/>
                  <a:pt x="1307715" y="6046194"/>
                </a:cubicBezTo>
                <a:cubicBezTo>
                  <a:pt x="1341361" y="6052982"/>
                  <a:pt x="1339838" y="6098042"/>
                  <a:pt x="1356559" y="6121471"/>
                </a:cubicBezTo>
                <a:cubicBezTo>
                  <a:pt x="1375016" y="6146004"/>
                  <a:pt x="1392753" y="6156471"/>
                  <a:pt x="1418457" y="6193395"/>
                </a:cubicBezTo>
                <a:cubicBezTo>
                  <a:pt x="1443160" y="6215202"/>
                  <a:pt x="1498788" y="6317630"/>
                  <a:pt x="1510784" y="6343014"/>
                </a:cubicBezTo>
                <a:cubicBezTo>
                  <a:pt x="1517219" y="6353563"/>
                  <a:pt x="1529499" y="6356295"/>
                  <a:pt x="1541074" y="6357216"/>
                </a:cubicBezTo>
                <a:cubicBezTo>
                  <a:pt x="1565200" y="6362775"/>
                  <a:pt x="1619651" y="6424373"/>
                  <a:pt x="1638902" y="6432535"/>
                </a:cubicBezTo>
                <a:cubicBezTo>
                  <a:pt x="1721015" y="6481479"/>
                  <a:pt x="2133001" y="6754375"/>
                  <a:pt x="2145266" y="6760445"/>
                </a:cubicBezTo>
                <a:cubicBezTo>
                  <a:pt x="2246758" y="6827138"/>
                  <a:pt x="2218650" y="6791739"/>
                  <a:pt x="2222556" y="6803781"/>
                </a:cubicBezTo>
                <a:lnTo>
                  <a:pt x="2130753" y="6800168"/>
                </a:lnTo>
                <a:lnTo>
                  <a:pt x="1591910" y="6427804"/>
                </a:lnTo>
                <a:cubicBezTo>
                  <a:pt x="1570790" y="6414599"/>
                  <a:pt x="1541325" y="6421895"/>
                  <a:pt x="1549678" y="6452033"/>
                </a:cubicBezTo>
                <a:cubicBezTo>
                  <a:pt x="1575074" y="6614986"/>
                  <a:pt x="1532820" y="6640715"/>
                  <a:pt x="1466420" y="6744594"/>
                </a:cubicBezTo>
                <a:lnTo>
                  <a:pt x="1436318" y="6801975"/>
                </a:lnTo>
                <a:lnTo>
                  <a:pt x="978576" y="6800168"/>
                </a:lnTo>
                <a:cubicBezTo>
                  <a:pt x="974364" y="6727098"/>
                  <a:pt x="964098" y="6640352"/>
                  <a:pt x="965940" y="6580957"/>
                </a:cubicBezTo>
                <a:cubicBezTo>
                  <a:pt x="967782" y="6521563"/>
                  <a:pt x="981821" y="6470094"/>
                  <a:pt x="989629" y="6443799"/>
                </a:cubicBezTo>
                <a:cubicBezTo>
                  <a:pt x="1033005" y="6394000"/>
                  <a:pt x="1060938" y="6333372"/>
                  <a:pt x="1094031" y="6276151"/>
                </a:cubicBezTo>
                <a:cubicBezTo>
                  <a:pt x="1101680" y="6264145"/>
                  <a:pt x="1138984" y="6222514"/>
                  <a:pt x="1149888" y="6210845"/>
                </a:cubicBezTo>
                <a:cubicBezTo>
                  <a:pt x="1194622" y="6174688"/>
                  <a:pt x="1250145" y="6151606"/>
                  <a:pt x="1297146" y="6118132"/>
                </a:cubicBezTo>
                <a:cubicBezTo>
                  <a:pt x="1301045" y="6113173"/>
                  <a:pt x="1301819" y="6113909"/>
                  <a:pt x="1303055" y="6105145"/>
                </a:cubicBezTo>
                <a:cubicBezTo>
                  <a:pt x="1304246" y="6044239"/>
                  <a:pt x="1185615" y="6026138"/>
                  <a:pt x="1153155" y="6065030"/>
                </a:cubicBezTo>
                <a:cubicBezTo>
                  <a:pt x="1141368" y="6080228"/>
                  <a:pt x="1006602" y="6124715"/>
                  <a:pt x="901556" y="6126166"/>
                </a:cubicBezTo>
                <a:cubicBezTo>
                  <a:pt x="844649" y="6123396"/>
                  <a:pt x="740943" y="6094297"/>
                  <a:pt x="695505" y="6088765"/>
                </a:cubicBezTo>
                <a:cubicBezTo>
                  <a:pt x="553228" y="6016291"/>
                  <a:pt x="429955" y="5988389"/>
                  <a:pt x="387334" y="5876257"/>
                </a:cubicBezTo>
                <a:cubicBezTo>
                  <a:pt x="349989" y="5827539"/>
                  <a:pt x="316867" y="5736344"/>
                  <a:pt x="356192" y="5652569"/>
                </a:cubicBezTo>
                <a:lnTo>
                  <a:pt x="357191" y="5651589"/>
                </a:lnTo>
                <a:cubicBezTo>
                  <a:pt x="357772" y="5643272"/>
                  <a:pt x="362216" y="5636677"/>
                  <a:pt x="364048" y="5628538"/>
                </a:cubicBezTo>
                <a:cubicBezTo>
                  <a:pt x="366012" y="5616882"/>
                  <a:pt x="357572" y="5600716"/>
                  <a:pt x="367805" y="5590108"/>
                </a:cubicBezTo>
                <a:cubicBezTo>
                  <a:pt x="386303" y="5569629"/>
                  <a:pt x="400071" y="5544893"/>
                  <a:pt x="418826" y="5524206"/>
                </a:cubicBezTo>
                <a:cubicBezTo>
                  <a:pt x="466640" y="5500558"/>
                  <a:pt x="530890" y="5496306"/>
                  <a:pt x="577914" y="5488904"/>
                </a:cubicBezTo>
                <a:cubicBezTo>
                  <a:pt x="611291" y="5491049"/>
                  <a:pt x="920163" y="5552743"/>
                  <a:pt x="931829" y="5566375"/>
                </a:cubicBezTo>
                <a:cubicBezTo>
                  <a:pt x="945164" y="5590254"/>
                  <a:pt x="966368" y="5605862"/>
                  <a:pt x="989937" y="5585016"/>
                </a:cubicBezTo>
                <a:lnTo>
                  <a:pt x="990888" y="5583140"/>
                </a:lnTo>
                <a:cubicBezTo>
                  <a:pt x="987441" y="5514312"/>
                  <a:pt x="984679" y="5303736"/>
                  <a:pt x="1002588" y="5264890"/>
                </a:cubicBezTo>
                <a:cubicBezTo>
                  <a:pt x="1001576" y="5232972"/>
                  <a:pt x="993509" y="5201413"/>
                  <a:pt x="1016394" y="5175411"/>
                </a:cubicBezTo>
                <a:cubicBezTo>
                  <a:pt x="1038595" y="5134551"/>
                  <a:pt x="1120340" y="5102227"/>
                  <a:pt x="1183068" y="5095357"/>
                </a:cubicBezTo>
                <a:cubicBezTo>
                  <a:pt x="1193523" y="5094212"/>
                  <a:pt x="1203450" y="5093774"/>
                  <a:pt x="1212484" y="5094122"/>
                </a:cubicBezTo>
                <a:close/>
                <a:moveTo>
                  <a:pt x="2427202" y="4453607"/>
                </a:moveTo>
                <a:cubicBezTo>
                  <a:pt x="2390335" y="4473312"/>
                  <a:pt x="2395026" y="4464388"/>
                  <a:pt x="2393474" y="4506578"/>
                </a:cubicBezTo>
                <a:cubicBezTo>
                  <a:pt x="2430336" y="4486874"/>
                  <a:pt x="2425649" y="4495795"/>
                  <a:pt x="2427202" y="4453607"/>
                </a:cubicBezTo>
                <a:close/>
                <a:moveTo>
                  <a:pt x="2318997" y="4354827"/>
                </a:moveTo>
                <a:cubicBezTo>
                  <a:pt x="2316508" y="4353569"/>
                  <a:pt x="2314929" y="4354015"/>
                  <a:pt x="2314756" y="4356820"/>
                </a:cubicBezTo>
                <a:cubicBezTo>
                  <a:pt x="2314690" y="4367446"/>
                  <a:pt x="2330488" y="4424280"/>
                  <a:pt x="2332167" y="4435281"/>
                </a:cubicBezTo>
                <a:cubicBezTo>
                  <a:pt x="2335490" y="4446823"/>
                  <a:pt x="2336430" y="4461320"/>
                  <a:pt x="2341179" y="4471788"/>
                </a:cubicBezTo>
                <a:cubicBezTo>
                  <a:pt x="2347857" y="4471822"/>
                  <a:pt x="2354343" y="4469625"/>
                  <a:pt x="2360734" y="4468358"/>
                </a:cubicBezTo>
                <a:lnTo>
                  <a:pt x="2368344" y="4465759"/>
                </a:lnTo>
                <a:cubicBezTo>
                  <a:pt x="2365863" y="4442963"/>
                  <a:pt x="2357731" y="4417931"/>
                  <a:pt x="2353565" y="4395053"/>
                </a:cubicBezTo>
                <a:lnTo>
                  <a:pt x="2352506" y="4394379"/>
                </a:lnTo>
                <a:cubicBezTo>
                  <a:pt x="2342098" y="4377700"/>
                  <a:pt x="2326459" y="4358600"/>
                  <a:pt x="2318997" y="4354827"/>
                </a:cubicBezTo>
                <a:close/>
                <a:moveTo>
                  <a:pt x="3460675" y="4167124"/>
                </a:moveTo>
                <a:lnTo>
                  <a:pt x="3396873" y="4191135"/>
                </a:lnTo>
                <a:cubicBezTo>
                  <a:pt x="3354730" y="4191843"/>
                  <a:pt x="3283731" y="4214878"/>
                  <a:pt x="3243286" y="4228706"/>
                </a:cubicBezTo>
                <a:cubicBezTo>
                  <a:pt x="3240781" y="4237900"/>
                  <a:pt x="3247217" y="4249814"/>
                  <a:pt x="3248209" y="4259754"/>
                </a:cubicBezTo>
                <a:lnTo>
                  <a:pt x="3248432" y="4259400"/>
                </a:lnTo>
                <a:cubicBezTo>
                  <a:pt x="3249297" y="4263302"/>
                  <a:pt x="3249620" y="4267474"/>
                  <a:pt x="3252343" y="4270203"/>
                </a:cubicBezTo>
                <a:cubicBezTo>
                  <a:pt x="3255669" y="4273560"/>
                  <a:pt x="3261815" y="4274623"/>
                  <a:pt x="3265894" y="4276599"/>
                </a:cubicBezTo>
                <a:cubicBezTo>
                  <a:pt x="3284933" y="4283137"/>
                  <a:pt x="3290852" y="4295469"/>
                  <a:pt x="3304864" y="4303278"/>
                </a:cubicBezTo>
                <a:cubicBezTo>
                  <a:pt x="3321641" y="4301675"/>
                  <a:pt x="3339624" y="4292529"/>
                  <a:pt x="3348358" y="4286800"/>
                </a:cubicBezTo>
                <a:cubicBezTo>
                  <a:pt x="3358477" y="4280463"/>
                  <a:pt x="3362554" y="4270158"/>
                  <a:pt x="3370441" y="4261284"/>
                </a:cubicBezTo>
                <a:cubicBezTo>
                  <a:pt x="3374519" y="4257798"/>
                  <a:pt x="3383137" y="4259072"/>
                  <a:pt x="3383031" y="4253787"/>
                </a:cubicBezTo>
                <a:cubicBezTo>
                  <a:pt x="3381284" y="4242503"/>
                  <a:pt x="3463706" y="4177364"/>
                  <a:pt x="3460675" y="4167124"/>
                </a:cubicBezTo>
                <a:close/>
                <a:moveTo>
                  <a:pt x="3893946" y="3998003"/>
                </a:moveTo>
                <a:lnTo>
                  <a:pt x="3895776" y="3998052"/>
                </a:lnTo>
                <a:cubicBezTo>
                  <a:pt x="3899792" y="3998371"/>
                  <a:pt x="3903385" y="4003640"/>
                  <a:pt x="3905779" y="4006900"/>
                </a:cubicBezTo>
                <a:cubicBezTo>
                  <a:pt x="3936572" y="4050702"/>
                  <a:pt x="4018829" y="4153588"/>
                  <a:pt x="4030276" y="4158021"/>
                </a:cubicBezTo>
                <a:cubicBezTo>
                  <a:pt x="4046955" y="4165541"/>
                  <a:pt x="4087501" y="4230072"/>
                  <a:pt x="4088907" y="4245985"/>
                </a:cubicBezTo>
                <a:cubicBezTo>
                  <a:pt x="4099636" y="4299091"/>
                  <a:pt x="4114418" y="4352058"/>
                  <a:pt x="4123089" y="4405472"/>
                </a:cubicBezTo>
                <a:cubicBezTo>
                  <a:pt x="4122329" y="4415041"/>
                  <a:pt x="4125667" y="4536650"/>
                  <a:pt x="4126428" y="4555126"/>
                </a:cubicBezTo>
                <a:cubicBezTo>
                  <a:pt x="4126764" y="4562784"/>
                  <a:pt x="4085317" y="4768164"/>
                  <a:pt x="4079048" y="4779561"/>
                </a:cubicBezTo>
                <a:cubicBezTo>
                  <a:pt x="4075513" y="4786867"/>
                  <a:pt x="4006598" y="4885543"/>
                  <a:pt x="3997845" y="4897340"/>
                </a:cubicBezTo>
                <a:cubicBezTo>
                  <a:pt x="3983811" y="4921530"/>
                  <a:pt x="3930200" y="4979210"/>
                  <a:pt x="3913344" y="4978402"/>
                </a:cubicBezTo>
                <a:cubicBezTo>
                  <a:pt x="3874080" y="4979080"/>
                  <a:pt x="3858773" y="4955190"/>
                  <a:pt x="3830602" y="4936879"/>
                </a:cubicBezTo>
                <a:cubicBezTo>
                  <a:pt x="3821337" y="4931353"/>
                  <a:pt x="3813028" y="4923948"/>
                  <a:pt x="3808661" y="4913850"/>
                </a:cubicBezTo>
                <a:cubicBezTo>
                  <a:pt x="3786239" y="4851057"/>
                  <a:pt x="3739351" y="4667098"/>
                  <a:pt x="3737640" y="4651860"/>
                </a:cubicBezTo>
                <a:cubicBezTo>
                  <a:pt x="3737097" y="4639855"/>
                  <a:pt x="3724325" y="4469550"/>
                  <a:pt x="3723717" y="4455888"/>
                </a:cubicBezTo>
                <a:lnTo>
                  <a:pt x="3723541" y="4455773"/>
                </a:lnTo>
                <a:cubicBezTo>
                  <a:pt x="3723863" y="4446304"/>
                  <a:pt x="3726596" y="4342450"/>
                  <a:pt x="3724438" y="4315640"/>
                </a:cubicBezTo>
                <a:cubicBezTo>
                  <a:pt x="3725161" y="4305931"/>
                  <a:pt x="3733152" y="4246998"/>
                  <a:pt x="3745910" y="4229310"/>
                </a:cubicBezTo>
                <a:cubicBezTo>
                  <a:pt x="3778606" y="4182636"/>
                  <a:pt x="3811869" y="4136443"/>
                  <a:pt x="3844894" y="4089849"/>
                </a:cubicBezTo>
                <a:cubicBezTo>
                  <a:pt x="3865946" y="4065164"/>
                  <a:pt x="3862596" y="4031643"/>
                  <a:pt x="3882322" y="4007101"/>
                </a:cubicBezTo>
                <a:cubicBezTo>
                  <a:pt x="3886447" y="4003156"/>
                  <a:pt x="3886753" y="3999753"/>
                  <a:pt x="3893946" y="3998003"/>
                </a:cubicBezTo>
                <a:close/>
                <a:moveTo>
                  <a:pt x="3471657" y="3644058"/>
                </a:moveTo>
                <a:lnTo>
                  <a:pt x="3474433" y="3649049"/>
                </a:lnTo>
                <a:cubicBezTo>
                  <a:pt x="3480082" y="3749680"/>
                  <a:pt x="3500135" y="3853024"/>
                  <a:pt x="3510684" y="3954536"/>
                </a:cubicBezTo>
                <a:cubicBezTo>
                  <a:pt x="3514388" y="3967815"/>
                  <a:pt x="3502136" y="3973413"/>
                  <a:pt x="3501009" y="3984729"/>
                </a:cubicBezTo>
                <a:cubicBezTo>
                  <a:pt x="3501182" y="3997126"/>
                  <a:pt x="3500334" y="4037036"/>
                  <a:pt x="3496997" y="4043838"/>
                </a:cubicBezTo>
                <a:cubicBezTo>
                  <a:pt x="3493977" y="4050726"/>
                  <a:pt x="3493891" y="4060598"/>
                  <a:pt x="3492879" y="4069010"/>
                </a:cubicBezTo>
                <a:cubicBezTo>
                  <a:pt x="3491670" y="4079284"/>
                  <a:pt x="3452564" y="4181809"/>
                  <a:pt x="3515859" y="4086500"/>
                </a:cubicBezTo>
                <a:lnTo>
                  <a:pt x="3516007" y="4086468"/>
                </a:lnTo>
                <a:cubicBezTo>
                  <a:pt x="3527951" y="4088366"/>
                  <a:pt x="3531180" y="4072185"/>
                  <a:pt x="3535600" y="4064080"/>
                </a:cubicBezTo>
                <a:cubicBezTo>
                  <a:pt x="3543180" y="4050419"/>
                  <a:pt x="3635266" y="3986472"/>
                  <a:pt x="3641323" y="3983007"/>
                </a:cubicBezTo>
                <a:cubicBezTo>
                  <a:pt x="3694227" y="3950193"/>
                  <a:pt x="3766729" y="3940777"/>
                  <a:pt x="3798616" y="3882911"/>
                </a:cubicBezTo>
                <a:cubicBezTo>
                  <a:pt x="3804527" y="3872655"/>
                  <a:pt x="3813838" y="3861341"/>
                  <a:pt x="3805774" y="3847513"/>
                </a:cubicBezTo>
                <a:cubicBezTo>
                  <a:pt x="3803829" y="3843550"/>
                  <a:pt x="3800076" y="3840289"/>
                  <a:pt x="3796846" y="3837366"/>
                </a:cubicBezTo>
                <a:cubicBezTo>
                  <a:pt x="3769769" y="3817144"/>
                  <a:pt x="3707105" y="3790268"/>
                  <a:pt x="3676495" y="3773260"/>
                </a:cubicBezTo>
                <a:cubicBezTo>
                  <a:pt x="3606790" y="3733087"/>
                  <a:pt x="3597407" y="3735927"/>
                  <a:pt x="3527587" y="3695929"/>
                </a:cubicBezTo>
                <a:cubicBezTo>
                  <a:pt x="3516964" y="3689039"/>
                  <a:pt x="3488219" y="3666761"/>
                  <a:pt x="3471657" y="3644058"/>
                </a:cubicBezTo>
                <a:close/>
                <a:moveTo>
                  <a:pt x="1549553" y="2451841"/>
                </a:moveTo>
                <a:cubicBezTo>
                  <a:pt x="1614795" y="2507413"/>
                  <a:pt x="1657240" y="2619429"/>
                  <a:pt x="1664549" y="2707715"/>
                </a:cubicBezTo>
                <a:cubicBezTo>
                  <a:pt x="1666874" y="2722964"/>
                  <a:pt x="1648875" y="2880990"/>
                  <a:pt x="1633153" y="2903737"/>
                </a:cubicBezTo>
                <a:cubicBezTo>
                  <a:pt x="1633582" y="2963071"/>
                  <a:pt x="1599990" y="2993421"/>
                  <a:pt x="1604978" y="3060990"/>
                </a:cubicBezTo>
                <a:cubicBezTo>
                  <a:pt x="1605762" y="3069307"/>
                  <a:pt x="1606370" y="3077511"/>
                  <a:pt x="1602931" y="3085248"/>
                </a:cubicBezTo>
                <a:cubicBezTo>
                  <a:pt x="1592802" y="3094924"/>
                  <a:pt x="1577388" y="3096527"/>
                  <a:pt x="1580559" y="3114924"/>
                </a:cubicBezTo>
                <a:cubicBezTo>
                  <a:pt x="1581749" y="3159233"/>
                  <a:pt x="1578385" y="3200762"/>
                  <a:pt x="1610657" y="3232110"/>
                </a:cubicBezTo>
                <a:cubicBezTo>
                  <a:pt x="1614510" y="3235805"/>
                  <a:pt x="1619295" y="3236863"/>
                  <a:pt x="1622283" y="3231198"/>
                </a:cubicBezTo>
                <a:cubicBezTo>
                  <a:pt x="1633571" y="3214441"/>
                  <a:pt x="1600937" y="3042785"/>
                  <a:pt x="1627548" y="3065684"/>
                </a:cubicBezTo>
                <a:cubicBezTo>
                  <a:pt x="1650172" y="3096595"/>
                  <a:pt x="1650569" y="3062852"/>
                  <a:pt x="1643016" y="3041785"/>
                </a:cubicBezTo>
                <a:cubicBezTo>
                  <a:pt x="1639934" y="3030644"/>
                  <a:pt x="1643009" y="3017834"/>
                  <a:pt x="1651401" y="3024917"/>
                </a:cubicBezTo>
                <a:cubicBezTo>
                  <a:pt x="1657985" y="3031341"/>
                  <a:pt x="1657147" y="3043958"/>
                  <a:pt x="1661571" y="3051618"/>
                </a:cubicBezTo>
                <a:cubicBezTo>
                  <a:pt x="1668471" y="3063577"/>
                  <a:pt x="1677737" y="3052730"/>
                  <a:pt x="1675561" y="3041540"/>
                </a:cubicBezTo>
                <a:cubicBezTo>
                  <a:pt x="1673727" y="3029210"/>
                  <a:pt x="1664051" y="3020441"/>
                  <a:pt x="1656976" y="3011097"/>
                </a:cubicBezTo>
                <a:cubicBezTo>
                  <a:pt x="1653622" y="3006231"/>
                  <a:pt x="1657060" y="3002589"/>
                  <a:pt x="1664461" y="3001095"/>
                </a:cubicBezTo>
                <a:cubicBezTo>
                  <a:pt x="1689359" y="2993751"/>
                  <a:pt x="1676760" y="3040819"/>
                  <a:pt x="1698645" y="3033535"/>
                </a:cubicBezTo>
                <a:cubicBezTo>
                  <a:pt x="1727448" y="3017136"/>
                  <a:pt x="1755568" y="2995583"/>
                  <a:pt x="1784231" y="2979221"/>
                </a:cubicBezTo>
                <a:cubicBezTo>
                  <a:pt x="1795517" y="2973381"/>
                  <a:pt x="1796972" y="2988824"/>
                  <a:pt x="1802572" y="2994250"/>
                </a:cubicBezTo>
                <a:cubicBezTo>
                  <a:pt x="1808545" y="3000657"/>
                  <a:pt x="1822173" y="2994451"/>
                  <a:pt x="1828144" y="3000858"/>
                </a:cubicBezTo>
                <a:cubicBezTo>
                  <a:pt x="1833988" y="3006689"/>
                  <a:pt x="1834815" y="3019995"/>
                  <a:pt x="1845880" y="3019967"/>
                </a:cubicBezTo>
                <a:cubicBezTo>
                  <a:pt x="1874536" y="3013153"/>
                  <a:pt x="1876083" y="3050862"/>
                  <a:pt x="1892826" y="3065493"/>
                </a:cubicBezTo>
                <a:cubicBezTo>
                  <a:pt x="1937385" y="3072283"/>
                  <a:pt x="1836939" y="2697507"/>
                  <a:pt x="2074789" y="2609249"/>
                </a:cubicBezTo>
                <a:cubicBezTo>
                  <a:pt x="2120674" y="2596038"/>
                  <a:pt x="2114587" y="2809793"/>
                  <a:pt x="2104486" y="2825073"/>
                </a:cubicBezTo>
                <a:cubicBezTo>
                  <a:pt x="2102844" y="2838169"/>
                  <a:pt x="2090467" y="2844553"/>
                  <a:pt x="2086382" y="2856226"/>
                </a:cubicBezTo>
                <a:cubicBezTo>
                  <a:pt x="2084977" y="2884738"/>
                  <a:pt x="2079240" y="2919671"/>
                  <a:pt x="2080391" y="2930329"/>
                </a:cubicBezTo>
                <a:cubicBezTo>
                  <a:pt x="2081030" y="2941406"/>
                  <a:pt x="2028726" y="3051409"/>
                  <a:pt x="2013549" y="3067059"/>
                </a:cubicBezTo>
                <a:cubicBezTo>
                  <a:pt x="2010543" y="3073331"/>
                  <a:pt x="1989314" y="3095174"/>
                  <a:pt x="1982151" y="3112077"/>
                </a:cubicBezTo>
                <a:cubicBezTo>
                  <a:pt x="1980348" y="3116266"/>
                  <a:pt x="1978467" y="3120779"/>
                  <a:pt x="1975787" y="3124403"/>
                </a:cubicBezTo>
                <a:cubicBezTo>
                  <a:pt x="1970967" y="3131386"/>
                  <a:pt x="1956875" y="3132088"/>
                  <a:pt x="1951046" y="3140658"/>
                </a:cubicBezTo>
                <a:cubicBezTo>
                  <a:pt x="1942052" y="3152054"/>
                  <a:pt x="1902527" y="3187811"/>
                  <a:pt x="1895513" y="3195130"/>
                </a:cubicBezTo>
                <a:cubicBezTo>
                  <a:pt x="1891787" y="3198838"/>
                  <a:pt x="1889844" y="3204423"/>
                  <a:pt x="1887705" y="3209145"/>
                </a:cubicBezTo>
                <a:cubicBezTo>
                  <a:pt x="1883176" y="3221519"/>
                  <a:pt x="1865896" y="3231113"/>
                  <a:pt x="1862136" y="3242864"/>
                </a:cubicBezTo>
                <a:cubicBezTo>
                  <a:pt x="1859693" y="3252353"/>
                  <a:pt x="1867787" y="3258743"/>
                  <a:pt x="1876565" y="3263465"/>
                </a:cubicBezTo>
                <a:cubicBezTo>
                  <a:pt x="1877620" y="3264140"/>
                  <a:pt x="1878281" y="3265053"/>
                  <a:pt x="1879054" y="3265794"/>
                </a:cubicBezTo>
                <a:cubicBezTo>
                  <a:pt x="1879564" y="3264011"/>
                  <a:pt x="1880048" y="3262084"/>
                  <a:pt x="1880996" y="3260207"/>
                </a:cubicBezTo>
                <a:lnTo>
                  <a:pt x="1882440" y="3258521"/>
                </a:lnTo>
                <a:cubicBezTo>
                  <a:pt x="1900826" y="3247769"/>
                  <a:pt x="1956878" y="3233210"/>
                  <a:pt x="1960645" y="3229038"/>
                </a:cubicBezTo>
                <a:cubicBezTo>
                  <a:pt x="1971587" y="3214787"/>
                  <a:pt x="1997268" y="3169974"/>
                  <a:pt x="1997383" y="3161609"/>
                </a:cubicBezTo>
                <a:cubicBezTo>
                  <a:pt x="1998434" y="3141061"/>
                  <a:pt x="2045511" y="3075125"/>
                  <a:pt x="2052816" y="3063648"/>
                </a:cubicBezTo>
                <a:cubicBezTo>
                  <a:pt x="2074931" y="3028721"/>
                  <a:pt x="2092316" y="2989539"/>
                  <a:pt x="2113935" y="2954420"/>
                </a:cubicBezTo>
                <a:cubicBezTo>
                  <a:pt x="2126465" y="2938451"/>
                  <a:pt x="2150237" y="2870711"/>
                  <a:pt x="2161423" y="2887635"/>
                </a:cubicBezTo>
                <a:cubicBezTo>
                  <a:pt x="2168854" y="2897205"/>
                  <a:pt x="2178821" y="2969435"/>
                  <a:pt x="2185366" y="2982538"/>
                </a:cubicBezTo>
                <a:cubicBezTo>
                  <a:pt x="2193116" y="3000375"/>
                  <a:pt x="2195061" y="3024199"/>
                  <a:pt x="2195142" y="3038890"/>
                </a:cubicBezTo>
                <a:cubicBezTo>
                  <a:pt x="2196258" y="3060321"/>
                  <a:pt x="2181162" y="3077012"/>
                  <a:pt x="2177767" y="3097930"/>
                </a:cubicBezTo>
                <a:cubicBezTo>
                  <a:pt x="2170065" y="3151336"/>
                  <a:pt x="2087092" y="3216749"/>
                  <a:pt x="2082899" y="3223136"/>
                </a:cubicBezTo>
                <a:cubicBezTo>
                  <a:pt x="2078127" y="3231016"/>
                  <a:pt x="2044524" y="3246966"/>
                  <a:pt x="2038438" y="3253016"/>
                </a:cubicBezTo>
                <a:cubicBezTo>
                  <a:pt x="2002646" y="3276877"/>
                  <a:pt x="1904304" y="3312645"/>
                  <a:pt x="1888603" y="3315679"/>
                </a:cubicBezTo>
                <a:cubicBezTo>
                  <a:pt x="1880949" y="3317377"/>
                  <a:pt x="1871970" y="3319973"/>
                  <a:pt x="1868554" y="3317549"/>
                </a:cubicBezTo>
                <a:cubicBezTo>
                  <a:pt x="1866640" y="3316458"/>
                  <a:pt x="1866160" y="3314291"/>
                  <a:pt x="1866451" y="3311493"/>
                </a:cubicBezTo>
                <a:cubicBezTo>
                  <a:pt x="1846841" y="3338589"/>
                  <a:pt x="1816716" y="3369529"/>
                  <a:pt x="1811364" y="3387091"/>
                </a:cubicBezTo>
                <a:cubicBezTo>
                  <a:pt x="1801168" y="3396480"/>
                  <a:pt x="1783812" y="3394117"/>
                  <a:pt x="1770359" y="3392251"/>
                </a:cubicBezTo>
                <a:lnTo>
                  <a:pt x="1877781" y="3581877"/>
                </a:lnTo>
                <a:cubicBezTo>
                  <a:pt x="1956078" y="3786461"/>
                  <a:pt x="2040186" y="3999456"/>
                  <a:pt x="2115588" y="4203316"/>
                </a:cubicBezTo>
                <a:cubicBezTo>
                  <a:pt x="2133118" y="4208520"/>
                  <a:pt x="2124006" y="4251478"/>
                  <a:pt x="2151429" y="4237058"/>
                </a:cubicBezTo>
                <a:cubicBezTo>
                  <a:pt x="2169899" y="4219161"/>
                  <a:pt x="2163969" y="4184240"/>
                  <a:pt x="2177735" y="4162233"/>
                </a:cubicBezTo>
                <a:cubicBezTo>
                  <a:pt x="2185444" y="4136871"/>
                  <a:pt x="2213930" y="4114934"/>
                  <a:pt x="2241305" y="4117353"/>
                </a:cubicBezTo>
                <a:cubicBezTo>
                  <a:pt x="2292038" y="4110944"/>
                  <a:pt x="2303116" y="4212794"/>
                  <a:pt x="2328660" y="4247305"/>
                </a:cubicBezTo>
                <a:cubicBezTo>
                  <a:pt x="2355046" y="4269192"/>
                  <a:pt x="2390598" y="4195052"/>
                  <a:pt x="2417811" y="4185828"/>
                </a:cubicBezTo>
                <a:cubicBezTo>
                  <a:pt x="2441029" y="4171579"/>
                  <a:pt x="2469286" y="4162277"/>
                  <a:pt x="2490636" y="4168303"/>
                </a:cubicBezTo>
                <a:cubicBezTo>
                  <a:pt x="2571334" y="4196488"/>
                  <a:pt x="2524427" y="4336975"/>
                  <a:pt x="2504666" y="4391394"/>
                </a:cubicBezTo>
                <a:cubicBezTo>
                  <a:pt x="2499887" y="4412920"/>
                  <a:pt x="2469688" y="4414162"/>
                  <a:pt x="2465128" y="4434580"/>
                </a:cubicBezTo>
                <a:cubicBezTo>
                  <a:pt x="2469100" y="4463415"/>
                  <a:pt x="2473954" y="4498270"/>
                  <a:pt x="2486226" y="4524201"/>
                </a:cubicBezTo>
                <a:lnTo>
                  <a:pt x="2487814" y="4525212"/>
                </a:lnTo>
                <a:cubicBezTo>
                  <a:pt x="2525205" y="4526316"/>
                  <a:pt x="2577756" y="4511017"/>
                  <a:pt x="2601277" y="4494726"/>
                </a:cubicBezTo>
                <a:cubicBezTo>
                  <a:pt x="2626903" y="4483128"/>
                  <a:pt x="2632471" y="4387287"/>
                  <a:pt x="2631766" y="4377288"/>
                </a:cubicBezTo>
                <a:cubicBezTo>
                  <a:pt x="2624844" y="4337887"/>
                  <a:pt x="2594050" y="4141718"/>
                  <a:pt x="2585647" y="4097037"/>
                </a:cubicBezTo>
                <a:cubicBezTo>
                  <a:pt x="2580922" y="4080501"/>
                  <a:pt x="2631699" y="3972503"/>
                  <a:pt x="2654792" y="3934481"/>
                </a:cubicBezTo>
                <a:cubicBezTo>
                  <a:pt x="2667337" y="3921993"/>
                  <a:pt x="2713265" y="3876176"/>
                  <a:pt x="2719723" y="3857457"/>
                </a:cubicBezTo>
                <a:cubicBezTo>
                  <a:pt x="2726975" y="3819763"/>
                  <a:pt x="2794185" y="3839115"/>
                  <a:pt x="2803978" y="3836788"/>
                </a:cubicBezTo>
                <a:cubicBezTo>
                  <a:pt x="2837436" y="3834522"/>
                  <a:pt x="2864364" y="3765928"/>
                  <a:pt x="2881681" y="3796808"/>
                </a:cubicBezTo>
                <a:cubicBezTo>
                  <a:pt x="2893240" y="3840027"/>
                  <a:pt x="2929784" y="3932285"/>
                  <a:pt x="2933699" y="3976596"/>
                </a:cubicBezTo>
                <a:cubicBezTo>
                  <a:pt x="2931210" y="3982456"/>
                  <a:pt x="2942079" y="4040988"/>
                  <a:pt x="2936854" y="4060494"/>
                </a:cubicBezTo>
                <a:cubicBezTo>
                  <a:pt x="2922724" y="4076060"/>
                  <a:pt x="2870077" y="4305454"/>
                  <a:pt x="2854938" y="4311694"/>
                </a:cubicBezTo>
                <a:cubicBezTo>
                  <a:pt x="2841003" y="4365729"/>
                  <a:pt x="2700555" y="4435858"/>
                  <a:pt x="2628181" y="4505284"/>
                </a:cubicBezTo>
                <a:cubicBezTo>
                  <a:pt x="2624805" y="4509215"/>
                  <a:pt x="2622945" y="4513116"/>
                  <a:pt x="2623632" y="4516904"/>
                </a:cubicBezTo>
                <a:cubicBezTo>
                  <a:pt x="2563333" y="4521190"/>
                  <a:pt x="2630987" y="4557572"/>
                  <a:pt x="2652565" y="4552328"/>
                </a:cubicBezTo>
                <a:cubicBezTo>
                  <a:pt x="2671895" y="4550615"/>
                  <a:pt x="2705714" y="4571162"/>
                  <a:pt x="2722200" y="4577813"/>
                </a:cubicBezTo>
                <a:cubicBezTo>
                  <a:pt x="2730048" y="4581071"/>
                  <a:pt x="2988730" y="4663910"/>
                  <a:pt x="2996581" y="4671267"/>
                </a:cubicBezTo>
                <a:cubicBezTo>
                  <a:pt x="3005428" y="4680370"/>
                  <a:pt x="3120620" y="4710296"/>
                  <a:pt x="3140676" y="4795901"/>
                </a:cubicBezTo>
                <a:cubicBezTo>
                  <a:pt x="3157361" y="4835560"/>
                  <a:pt x="3189078" y="5057754"/>
                  <a:pt x="3167774" y="5063544"/>
                </a:cubicBezTo>
                <a:cubicBezTo>
                  <a:pt x="3113698" y="5079488"/>
                  <a:pt x="2837982" y="4941757"/>
                  <a:pt x="2807779" y="4914952"/>
                </a:cubicBezTo>
                <a:cubicBezTo>
                  <a:pt x="2786980" y="4897734"/>
                  <a:pt x="2726326" y="4734418"/>
                  <a:pt x="2698060" y="4678077"/>
                </a:cubicBezTo>
                <a:cubicBezTo>
                  <a:pt x="2668004" y="4623950"/>
                  <a:pt x="2636670" y="4565405"/>
                  <a:pt x="2577948" y="4542657"/>
                </a:cubicBezTo>
                <a:cubicBezTo>
                  <a:pt x="2558880" y="4544164"/>
                  <a:pt x="2537517" y="4631680"/>
                  <a:pt x="2503458" y="4661980"/>
                </a:cubicBezTo>
                <a:cubicBezTo>
                  <a:pt x="2505193" y="4712841"/>
                  <a:pt x="2425342" y="4806665"/>
                  <a:pt x="2430057" y="4816992"/>
                </a:cubicBezTo>
                <a:cubicBezTo>
                  <a:pt x="2497057" y="4971318"/>
                  <a:pt x="2656060" y="5325066"/>
                  <a:pt x="2659640" y="5324117"/>
                </a:cubicBezTo>
                <a:lnTo>
                  <a:pt x="2660839" y="5324762"/>
                </a:lnTo>
                <a:cubicBezTo>
                  <a:pt x="2671955" y="5356408"/>
                  <a:pt x="2693944" y="5422027"/>
                  <a:pt x="2692536" y="5422490"/>
                </a:cubicBezTo>
                <a:cubicBezTo>
                  <a:pt x="2704632" y="5442850"/>
                  <a:pt x="2952406" y="6232183"/>
                  <a:pt x="2955011" y="6232973"/>
                </a:cubicBezTo>
                <a:lnTo>
                  <a:pt x="2956708" y="6233805"/>
                </a:lnTo>
                <a:cubicBezTo>
                  <a:pt x="2983931" y="6299780"/>
                  <a:pt x="3042209" y="6445583"/>
                  <a:pt x="3046464" y="6454492"/>
                </a:cubicBezTo>
                <a:cubicBezTo>
                  <a:pt x="3064919" y="6510450"/>
                  <a:pt x="3110685" y="6627472"/>
                  <a:pt x="3154741" y="6738262"/>
                </a:cubicBezTo>
                <a:lnTo>
                  <a:pt x="3201130" y="6798362"/>
                </a:lnTo>
                <a:lnTo>
                  <a:pt x="3154063" y="6800233"/>
                </a:lnTo>
                <a:cubicBezTo>
                  <a:pt x="3141999" y="6769571"/>
                  <a:pt x="3122339" y="6724012"/>
                  <a:pt x="3115094" y="6709132"/>
                </a:cubicBezTo>
                <a:cubicBezTo>
                  <a:pt x="3067138" y="6622136"/>
                  <a:pt x="3062482" y="6569044"/>
                  <a:pt x="3022428" y="6467106"/>
                </a:cubicBezTo>
                <a:cubicBezTo>
                  <a:pt x="3016504" y="6456139"/>
                  <a:pt x="2816319" y="5859403"/>
                  <a:pt x="2788935" y="5785887"/>
                </a:cubicBezTo>
                <a:cubicBezTo>
                  <a:pt x="2786293" y="5778736"/>
                  <a:pt x="2628414" y="5319374"/>
                  <a:pt x="2621836" y="5300668"/>
                </a:cubicBezTo>
                <a:cubicBezTo>
                  <a:pt x="2614390" y="5299897"/>
                  <a:pt x="2452350" y="4902403"/>
                  <a:pt x="2395854" y="4855507"/>
                </a:cubicBezTo>
                <a:cubicBezTo>
                  <a:pt x="2386610" y="4842551"/>
                  <a:pt x="2312669" y="4891252"/>
                  <a:pt x="2308604" y="4896854"/>
                </a:cubicBezTo>
                <a:cubicBezTo>
                  <a:pt x="2308699" y="4897284"/>
                  <a:pt x="2303194" y="4903207"/>
                  <a:pt x="2298245" y="4904151"/>
                </a:cubicBezTo>
                <a:cubicBezTo>
                  <a:pt x="2279126" y="4910215"/>
                  <a:pt x="2143544" y="4929841"/>
                  <a:pt x="2092295" y="4901794"/>
                </a:cubicBezTo>
                <a:cubicBezTo>
                  <a:pt x="2079322" y="4898003"/>
                  <a:pt x="2011625" y="4888768"/>
                  <a:pt x="2007263" y="4875940"/>
                </a:cubicBezTo>
                <a:cubicBezTo>
                  <a:pt x="1991720" y="4844821"/>
                  <a:pt x="2074784" y="4835180"/>
                  <a:pt x="2095948" y="4818510"/>
                </a:cubicBezTo>
                <a:cubicBezTo>
                  <a:pt x="2125155" y="4792315"/>
                  <a:pt x="2180441" y="4708036"/>
                  <a:pt x="2183539" y="4696738"/>
                </a:cubicBezTo>
                <a:cubicBezTo>
                  <a:pt x="2187191" y="4685163"/>
                  <a:pt x="2266244" y="4619860"/>
                  <a:pt x="2289285" y="4602774"/>
                </a:cubicBezTo>
                <a:cubicBezTo>
                  <a:pt x="2287038" y="4603574"/>
                  <a:pt x="2284935" y="4604344"/>
                  <a:pt x="2282721" y="4605290"/>
                </a:cubicBezTo>
                <a:cubicBezTo>
                  <a:pt x="2280490" y="4605483"/>
                  <a:pt x="2245146" y="4534337"/>
                  <a:pt x="2241889" y="4521718"/>
                </a:cubicBezTo>
                <a:cubicBezTo>
                  <a:pt x="2246640" y="4515812"/>
                  <a:pt x="2256080" y="4514625"/>
                  <a:pt x="2261651" y="4511723"/>
                </a:cubicBezTo>
                <a:lnTo>
                  <a:pt x="2263052" y="4513231"/>
                </a:lnTo>
                <a:cubicBezTo>
                  <a:pt x="2272884" y="4539096"/>
                  <a:pt x="2288030" y="4571818"/>
                  <a:pt x="2296432" y="4597397"/>
                </a:cubicBezTo>
                <a:cubicBezTo>
                  <a:pt x="2300732" y="4593561"/>
                  <a:pt x="2303080" y="4589095"/>
                  <a:pt x="2307974" y="4587253"/>
                </a:cubicBezTo>
                <a:cubicBezTo>
                  <a:pt x="2315138" y="4583996"/>
                  <a:pt x="2331445" y="4590537"/>
                  <a:pt x="2339795" y="4585801"/>
                </a:cubicBezTo>
                <a:cubicBezTo>
                  <a:pt x="2347982" y="4580347"/>
                  <a:pt x="2354940" y="4568642"/>
                  <a:pt x="2349601" y="4558914"/>
                </a:cubicBezTo>
                <a:cubicBezTo>
                  <a:pt x="2344225" y="4542216"/>
                  <a:pt x="2314463" y="4486662"/>
                  <a:pt x="2298745" y="4478018"/>
                </a:cubicBezTo>
                <a:cubicBezTo>
                  <a:pt x="2240187" y="4461449"/>
                  <a:pt x="2278995" y="4494225"/>
                  <a:pt x="2251381" y="4503694"/>
                </a:cubicBezTo>
                <a:cubicBezTo>
                  <a:pt x="2234456" y="4508053"/>
                  <a:pt x="2174556" y="4473133"/>
                  <a:pt x="2147092" y="4458002"/>
                </a:cubicBezTo>
                <a:cubicBezTo>
                  <a:pt x="2140115" y="4451818"/>
                  <a:pt x="2107379" y="4445741"/>
                  <a:pt x="2099576" y="4446110"/>
                </a:cubicBezTo>
                <a:cubicBezTo>
                  <a:pt x="2054051" y="4437716"/>
                  <a:pt x="2004537" y="4395639"/>
                  <a:pt x="2091743" y="4381442"/>
                </a:cubicBezTo>
                <a:cubicBezTo>
                  <a:pt x="2073671" y="4217316"/>
                  <a:pt x="2148678" y="4310739"/>
                  <a:pt x="2111339" y="4248378"/>
                </a:cubicBezTo>
                <a:cubicBezTo>
                  <a:pt x="2108663" y="4239723"/>
                  <a:pt x="2100447" y="4225930"/>
                  <a:pt x="2099387" y="4215704"/>
                </a:cubicBezTo>
                <a:cubicBezTo>
                  <a:pt x="2098110" y="4212651"/>
                  <a:pt x="2096617" y="4209345"/>
                  <a:pt x="2095139" y="4205425"/>
                </a:cubicBezTo>
                <a:cubicBezTo>
                  <a:pt x="2056044" y="4103730"/>
                  <a:pt x="2017502" y="4001758"/>
                  <a:pt x="1977972" y="3900161"/>
                </a:cubicBezTo>
                <a:cubicBezTo>
                  <a:pt x="1835608" y="3533930"/>
                  <a:pt x="1780205" y="3475569"/>
                  <a:pt x="1745207" y="3380697"/>
                </a:cubicBezTo>
                <a:cubicBezTo>
                  <a:pt x="1738100" y="3373939"/>
                  <a:pt x="1732354" y="3364450"/>
                  <a:pt x="1721182" y="3352373"/>
                </a:cubicBezTo>
                <a:cubicBezTo>
                  <a:pt x="1711221" y="3339572"/>
                  <a:pt x="1694282" y="3337725"/>
                  <a:pt x="1681746" y="3329742"/>
                </a:cubicBezTo>
                <a:cubicBezTo>
                  <a:pt x="1675194" y="3324827"/>
                  <a:pt x="1673933" y="3314345"/>
                  <a:pt x="1669119" y="3307680"/>
                </a:cubicBezTo>
                <a:cubicBezTo>
                  <a:pt x="1663293" y="3298511"/>
                  <a:pt x="1648990" y="3298954"/>
                  <a:pt x="1641254" y="3291423"/>
                </a:cubicBezTo>
                <a:cubicBezTo>
                  <a:pt x="1623377" y="3273713"/>
                  <a:pt x="1565710" y="3274832"/>
                  <a:pt x="1549600" y="3295842"/>
                </a:cubicBezTo>
                <a:cubicBezTo>
                  <a:pt x="1521193" y="3331103"/>
                  <a:pt x="1435411" y="3399565"/>
                  <a:pt x="1429872" y="3402614"/>
                </a:cubicBezTo>
                <a:cubicBezTo>
                  <a:pt x="1420511" y="3411663"/>
                  <a:pt x="1412446" y="3420427"/>
                  <a:pt x="1400518" y="3426106"/>
                </a:cubicBezTo>
                <a:cubicBezTo>
                  <a:pt x="1392216" y="3441290"/>
                  <a:pt x="1378798" y="3471709"/>
                  <a:pt x="1360879" y="3478416"/>
                </a:cubicBezTo>
                <a:cubicBezTo>
                  <a:pt x="1345273" y="3484604"/>
                  <a:pt x="1300491" y="3522593"/>
                  <a:pt x="1286203" y="3527885"/>
                </a:cubicBezTo>
                <a:cubicBezTo>
                  <a:pt x="1275216" y="3531685"/>
                  <a:pt x="1144434" y="3607099"/>
                  <a:pt x="1115017" y="3631668"/>
                </a:cubicBezTo>
                <a:cubicBezTo>
                  <a:pt x="1057327" y="3660694"/>
                  <a:pt x="1006748" y="3637048"/>
                  <a:pt x="929159" y="3633795"/>
                </a:cubicBezTo>
                <a:cubicBezTo>
                  <a:pt x="899537" y="3489365"/>
                  <a:pt x="1114996" y="3326179"/>
                  <a:pt x="1280976" y="3282979"/>
                </a:cubicBezTo>
                <a:cubicBezTo>
                  <a:pt x="1296341" y="3281845"/>
                  <a:pt x="1303797" y="3264880"/>
                  <a:pt x="1291741" y="3253607"/>
                </a:cubicBezTo>
                <a:lnTo>
                  <a:pt x="1289914" y="3252191"/>
                </a:lnTo>
                <a:cubicBezTo>
                  <a:pt x="1240886" y="3243058"/>
                  <a:pt x="1147882" y="3211999"/>
                  <a:pt x="1134993" y="3202426"/>
                </a:cubicBezTo>
                <a:cubicBezTo>
                  <a:pt x="1129390" y="3198362"/>
                  <a:pt x="1075103" y="3166900"/>
                  <a:pt x="1035234" y="3138903"/>
                </a:cubicBezTo>
                <a:cubicBezTo>
                  <a:pt x="1021990" y="3134567"/>
                  <a:pt x="1004595" y="3106738"/>
                  <a:pt x="982673" y="3096744"/>
                </a:cubicBezTo>
                <a:cubicBezTo>
                  <a:pt x="961261" y="3086334"/>
                  <a:pt x="882017" y="2988852"/>
                  <a:pt x="848098" y="2974695"/>
                </a:cubicBezTo>
                <a:cubicBezTo>
                  <a:pt x="841932" y="2971515"/>
                  <a:pt x="838097" y="2965848"/>
                  <a:pt x="835789" y="2959536"/>
                </a:cubicBezTo>
                <a:cubicBezTo>
                  <a:pt x="817192" y="2875728"/>
                  <a:pt x="1197274" y="2910555"/>
                  <a:pt x="1219964" y="2930839"/>
                </a:cubicBezTo>
                <a:cubicBezTo>
                  <a:pt x="1359452" y="2997826"/>
                  <a:pt x="1449821" y="3096935"/>
                  <a:pt x="1474442" y="3117701"/>
                </a:cubicBezTo>
                <a:cubicBezTo>
                  <a:pt x="1487505" y="3130116"/>
                  <a:pt x="1510702" y="3135583"/>
                  <a:pt x="1516267" y="3154509"/>
                </a:cubicBezTo>
                <a:cubicBezTo>
                  <a:pt x="1530148" y="3179480"/>
                  <a:pt x="1531459" y="3153265"/>
                  <a:pt x="1517268" y="3138522"/>
                </a:cubicBezTo>
                <a:cubicBezTo>
                  <a:pt x="1510320" y="3128388"/>
                  <a:pt x="1499274" y="3127806"/>
                  <a:pt x="1494413" y="3118879"/>
                </a:cubicBezTo>
                <a:cubicBezTo>
                  <a:pt x="1491572" y="3113595"/>
                  <a:pt x="1490693" y="3106214"/>
                  <a:pt x="1488801" y="3100414"/>
                </a:cubicBezTo>
                <a:cubicBezTo>
                  <a:pt x="1483797" y="3086062"/>
                  <a:pt x="1468064" y="3084853"/>
                  <a:pt x="1466878" y="3068588"/>
                </a:cubicBezTo>
                <a:cubicBezTo>
                  <a:pt x="1446358" y="2976114"/>
                  <a:pt x="1425839" y="2883638"/>
                  <a:pt x="1405317" y="2791160"/>
                </a:cubicBezTo>
                <a:cubicBezTo>
                  <a:pt x="1402430" y="2782250"/>
                  <a:pt x="1406527" y="2675668"/>
                  <a:pt x="1407561" y="2653003"/>
                </a:cubicBezTo>
                <a:cubicBezTo>
                  <a:pt x="1408784" y="2642117"/>
                  <a:pt x="1413867" y="2595359"/>
                  <a:pt x="1441827" y="2562164"/>
                </a:cubicBezTo>
                <a:cubicBezTo>
                  <a:pt x="1443230" y="2558215"/>
                  <a:pt x="1442987" y="2553719"/>
                  <a:pt x="1442639" y="2549401"/>
                </a:cubicBezTo>
                <a:cubicBezTo>
                  <a:pt x="1437525" y="2521577"/>
                  <a:pt x="1466620" y="2503751"/>
                  <a:pt x="1479729" y="2483561"/>
                </a:cubicBezTo>
                <a:cubicBezTo>
                  <a:pt x="1485285" y="2477174"/>
                  <a:pt x="1500747" y="2477837"/>
                  <a:pt x="1508543" y="2472012"/>
                </a:cubicBezTo>
                <a:cubicBezTo>
                  <a:pt x="1517509" y="2459105"/>
                  <a:pt x="1533561" y="2449478"/>
                  <a:pt x="1549553" y="2451841"/>
                </a:cubicBezTo>
                <a:close/>
                <a:moveTo>
                  <a:pt x="4080851" y="1713166"/>
                </a:moveTo>
                <a:cubicBezTo>
                  <a:pt x="4077866" y="1710641"/>
                  <a:pt x="4025025" y="1742379"/>
                  <a:pt x="4004662" y="1758574"/>
                </a:cubicBezTo>
                <a:cubicBezTo>
                  <a:pt x="3966203" y="1789544"/>
                  <a:pt x="3929236" y="1826552"/>
                  <a:pt x="3913126" y="1855750"/>
                </a:cubicBezTo>
                <a:cubicBezTo>
                  <a:pt x="3908229" y="1864419"/>
                  <a:pt x="3908940" y="1890185"/>
                  <a:pt x="3907720" y="1892879"/>
                </a:cubicBezTo>
                <a:cubicBezTo>
                  <a:pt x="3878522" y="1936202"/>
                  <a:pt x="3902377" y="1946679"/>
                  <a:pt x="3878489" y="1990031"/>
                </a:cubicBezTo>
                <a:cubicBezTo>
                  <a:pt x="3875212" y="1994397"/>
                  <a:pt x="3862542" y="2060276"/>
                  <a:pt x="3858509" y="2067387"/>
                </a:cubicBezTo>
                <a:cubicBezTo>
                  <a:pt x="3859277" y="2069491"/>
                  <a:pt x="3859792" y="2071805"/>
                  <a:pt x="3860081" y="2074469"/>
                </a:cubicBezTo>
                <a:cubicBezTo>
                  <a:pt x="3861993" y="2119981"/>
                  <a:pt x="3814161" y="2314348"/>
                  <a:pt x="3813717" y="2333547"/>
                </a:cubicBezTo>
                <a:cubicBezTo>
                  <a:pt x="3812206" y="2354047"/>
                  <a:pt x="3761181" y="2778658"/>
                  <a:pt x="3762655" y="2792127"/>
                </a:cubicBezTo>
                <a:cubicBezTo>
                  <a:pt x="3763393" y="2800909"/>
                  <a:pt x="3767514" y="2860486"/>
                  <a:pt x="3762065" y="2884434"/>
                </a:cubicBezTo>
                <a:cubicBezTo>
                  <a:pt x="3747967" y="3003999"/>
                  <a:pt x="3768248" y="3244349"/>
                  <a:pt x="3823553" y="3395209"/>
                </a:cubicBezTo>
                <a:cubicBezTo>
                  <a:pt x="3850072" y="3467554"/>
                  <a:pt x="3871767" y="3553707"/>
                  <a:pt x="3881706" y="3608050"/>
                </a:cubicBezTo>
                <a:cubicBezTo>
                  <a:pt x="3915326" y="3745226"/>
                  <a:pt x="3923312" y="3667799"/>
                  <a:pt x="3926237" y="3660480"/>
                </a:cubicBezTo>
                <a:cubicBezTo>
                  <a:pt x="3954258" y="3583158"/>
                  <a:pt x="4026777" y="3308725"/>
                  <a:pt x="4027900" y="3302865"/>
                </a:cubicBezTo>
                <a:cubicBezTo>
                  <a:pt x="4030138" y="3293121"/>
                  <a:pt x="4065110" y="3119349"/>
                  <a:pt x="4066054" y="3113377"/>
                </a:cubicBezTo>
                <a:cubicBezTo>
                  <a:pt x="4067050" y="3108304"/>
                  <a:pt x="4129669" y="2757837"/>
                  <a:pt x="4133075" y="2752686"/>
                </a:cubicBezTo>
                <a:cubicBezTo>
                  <a:pt x="4140995" y="2741224"/>
                  <a:pt x="4149243" y="2539269"/>
                  <a:pt x="4138277" y="2487123"/>
                </a:cubicBezTo>
                <a:cubicBezTo>
                  <a:pt x="4136417" y="2481469"/>
                  <a:pt x="4130106" y="2390843"/>
                  <a:pt x="4129934" y="2385274"/>
                </a:cubicBezTo>
                <a:cubicBezTo>
                  <a:pt x="4112548" y="2278912"/>
                  <a:pt x="4117038" y="2170727"/>
                  <a:pt x="4119961" y="2077293"/>
                </a:cubicBezTo>
                <a:cubicBezTo>
                  <a:pt x="4107556" y="2004998"/>
                  <a:pt x="4085261" y="1837565"/>
                  <a:pt x="4084401" y="1822749"/>
                </a:cubicBezTo>
                <a:cubicBezTo>
                  <a:pt x="4084343" y="1789709"/>
                  <a:pt x="4082680" y="1714578"/>
                  <a:pt x="4080851" y="1713166"/>
                </a:cubicBezTo>
                <a:close/>
                <a:moveTo>
                  <a:pt x="3914687" y="1218491"/>
                </a:moveTo>
                <a:lnTo>
                  <a:pt x="3885785" y="1224905"/>
                </a:lnTo>
                <a:lnTo>
                  <a:pt x="3892197" y="1253804"/>
                </a:lnTo>
                <a:lnTo>
                  <a:pt x="3921099" y="1247389"/>
                </a:lnTo>
                <a:close/>
                <a:moveTo>
                  <a:pt x="797197" y="269300"/>
                </a:moveTo>
                <a:cubicBezTo>
                  <a:pt x="788336" y="267629"/>
                  <a:pt x="778444" y="270884"/>
                  <a:pt x="768879" y="272853"/>
                </a:cubicBezTo>
                <a:cubicBezTo>
                  <a:pt x="764173" y="274884"/>
                  <a:pt x="756089" y="275352"/>
                  <a:pt x="749219" y="276840"/>
                </a:cubicBezTo>
                <a:cubicBezTo>
                  <a:pt x="742345" y="278326"/>
                  <a:pt x="736685" y="280835"/>
                  <a:pt x="736827" y="286942"/>
                </a:cubicBezTo>
                <a:cubicBezTo>
                  <a:pt x="748732" y="309162"/>
                  <a:pt x="777443" y="361316"/>
                  <a:pt x="784353" y="372667"/>
                </a:cubicBezTo>
                <a:cubicBezTo>
                  <a:pt x="793680" y="383940"/>
                  <a:pt x="823847" y="374366"/>
                  <a:pt x="828464" y="393806"/>
                </a:cubicBezTo>
                <a:cubicBezTo>
                  <a:pt x="832011" y="402271"/>
                  <a:pt x="827220" y="410758"/>
                  <a:pt x="817674" y="410756"/>
                </a:cubicBezTo>
                <a:cubicBezTo>
                  <a:pt x="776040" y="413780"/>
                  <a:pt x="731125" y="409492"/>
                  <a:pt x="690029" y="415584"/>
                </a:cubicBezTo>
                <a:cubicBezTo>
                  <a:pt x="678398" y="423318"/>
                  <a:pt x="688800" y="441473"/>
                  <a:pt x="699276" y="447034"/>
                </a:cubicBezTo>
                <a:cubicBezTo>
                  <a:pt x="729984" y="461750"/>
                  <a:pt x="829135" y="512972"/>
                  <a:pt x="832009" y="514306"/>
                </a:cubicBezTo>
                <a:cubicBezTo>
                  <a:pt x="845024" y="520364"/>
                  <a:pt x="981732" y="645886"/>
                  <a:pt x="987240" y="650878"/>
                </a:cubicBezTo>
                <a:cubicBezTo>
                  <a:pt x="993050" y="655199"/>
                  <a:pt x="994668" y="664542"/>
                  <a:pt x="998614" y="670035"/>
                </a:cubicBezTo>
                <a:cubicBezTo>
                  <a:pt x="1006305" y="678029"/>
                  <a:pt x="1077456" y="769127"/>
                  <a:pt x="1095467" y="775135"/>
                </a:cubicBezTo>
                <a:cubicBezTo>
                  <a:pt x="1114312" y="779442"/>
                  <a:pt x="1194827" y="772644"/>
                  <a:pt x="1210418" y="764332"/>
                </a:cubicBezTo>
                <a:lnTo>
                  <a:pt x="1211461" y="762891"/>
                </a:lnTo>
                <a:cubicBezTo>
                  <a:pt x="1213261" y="760063"/>
                  <a:pt x="1212377" y="755408"/>
                  <a:pt x="1212107" y="752132"/>
                </a:cubicBezTo>
                <a:cubicBezTo>
                  <a:pt x="1205673" y="729305"/>
                  <a:pt x="1204881" y="702492"/>
                  <a:pt x="1193153" y="681750"/>
                </a:cubicBezTo>
                <a:cubicBezTo>
                  <a:pt x="1193084" y="681663"/>
                  <a:pt x="1193015" y="681575"/>
                  <a:pt x="1192946" y="681488"/>
                </a:cubicBezTo>
                <a:cubicBezTo>
                  <a:pt x="1183826" y="670474"/>
                  <a:pt x="1130577" y="621800"/>
                  <a:pt x="1126789" y="618395"/>
                </a:cubicBezTo>
                <a:cubicBezTo>
                  <a:pt x="1121476" y="614266"/>
                  <a:pt x="1096105" y="574415"/>
                  <a:pt x="1093045" y="570851"/>
                </a:cubicBezTo>
                <a:cubicBezTo>
                  <a:pt x="1072818" y="556235"/>
                  <a:pt x="1040439" y="562661"/>
                  <a:pt x="1016134" y="556988"/>
                </a:cubicBezTo>
                <a:cubicBezTo>
                  <a:pt x="975119" y="546378"/>
                  <a:pt x="939876" y="505079"/>
                  <a:pt x="903970" y="481964"/>
                </a:cubicBezTo>
                <a:cubicBezTo>
                  <a:pt x="878161" y="465405"/>
                  <a:pt x="895258" y="418101"/>
                  <a:pt x="862527" y="409291"/>
                </a:cubicBezTo>
                <a:cubicBezTo>
                  <a:pt x="856472" y="407301"/>
                  <a:pt x="850794" y="403560"/>
                  <a:pt x="849928" y="399658"/>
                </a:cubicBezTo>
                <a:cubicBezTo>
                  <a:pt x="849000" y="392738"/>
                  <a:pt x="854168" y="387343"/>
                  <a:pt x="856096" y="379640"/>
                </a:cubicBezTo>
                <a:cubicBezTo>
                  <a:pt x="859345" y="365577"/>
                  <a:pt x="857313" y="347533"/>
                  <a:pt x="859835" y="336360"/>
                </a:cubicBezTo>
                <a:cubicBezTo>
                  <a:pt x="861668" y="320032"/>
                  <a:pt x="873124" y="297175"/>
                  <a:pt x="849703" y="292063"/>
                </a:cubicBezTo>
                <a:cubicBezTo>
                  <a:pt x="829428" y="288832"/>
                  <a:pt x="816008" y="274831"/>
                  <a:pt x="797197" y="269300"/>
                </a:cubicBezTo>
                <a:close/>
                <a:moveTo>
                  <a:pt x="703780" y="4093"/>
                </a:moveTo>
                <a:cubicBezTo>
                  <a:pt x="711532" y="4192"/>
                  <a:pt x="715596" y="8143"/>
                  <a:pt x="722174" y="13200"/>
                </a:cubicBezTo>
                <a:cubicBezTo>
                  <a:pt x="724678" y="14920"/>
                  <a:pt x="724070" y="14905"/>
                  <a:pt x="730263" y="18230"/>
                </a:cubicBezTo>
                <a:cubicBezTo>
                  <a:pt x="742896" y="25279"/>
                  <a:pt x="799221" y="47502"/>
                  <a:pt x="811412" y="38883"/>
                </a:cubicBezTo>
                <a:cubicBezTo>
                  <a:pt x="814526" y="35160"/>
                  <a:pt x="809038" y="15183"/>
                  <a:pt x="807801" y="10302"/>
                </a:cubicBezTo>
                <a:lnTo>
                  <a:pt x="1225678" y="11656"/>
                </a:lnTo>
                <a:cubicBezTo>
                  <a:pt x="1223920" y="34484"/>
                  <a:pt x="1307919" y="202819"/>
                  <a:pt x="1266112" y="162670"/>
                </a:cubicBezTo>
                <a:cubicBezTo>
                  <a:pt x="1261505" y="175363"/>
                  <a:pt x="1208793" y="91548"/>
                  <a:pt x="1196251" y="102668"/>
                </a:cubicBezTo>
                <a:cubicBezTo>
                  <a:pt x="1163919" y="159878"/>
                  <a:pt x="1112052" y="249312"/>
                  <a:pt x="1060359" y="297169"/>
                </a:cubicBezTo>
                <a:cubicBezTo>
                  <a:pt x="1039598" y="313600"/>
                  <a:pt x="1054553" y="335904"/>
                  <a:pt x="1063036" y="358430"/>
                </a:cubicBezTo>
                <a:cubicBezTo>
                  <a:pt x="1071599" y="386098"/>
                  <a:pt x="1092659" y="403102"/>
                  <a:pt x="1111339" y="424431"/>
                </a:cubicBezTo>
                <a:cubicBezTo>
                  <a:pt x="1122914" y="434897"/>
                  <a:pt x="1126084" y="454660"/>
                  <a:pt x="1123322" y="468160"/>
                </a:cubicBezTo>
                <a:cubicBezTo>
                  <a:pt x="1119780" y="493206"/>
                  <a:pt x="1178489" y="599949"/>
                  <a:pt x="1183511" y="608236"/>
                </a:cubicBezTo>
                <a:cubicBezTo>
                  <a:pt x="1198201" y="660768"/>
                  <a:pt x="1237647" y="700527"/>
                  <a:pt x="1268586" y="744302"/>
                </a:cubicBezTo>
                <a:cubicBezTo>
                  <a:pt x="1280975" y="763230"/>
                  <a:pt x="1311253" y="757573"/>
                  <a:pt x="1327279" y="747802"/>
                </a:cubicBezTo>
                <a:cubicBezTo>
                  <a:pt x="1344411" y="727322"/>
                  <a:pt x="1323703" y="687953"/>
                  <a:pt x="1326889" y="666779"/>
                </a:cubicBezTo>
                <a:cubicBezTo>
                  <a:pt x="1333449" y="517352"/>
                  <a:pt x="1289731" y="373625"/>
                  <a:pt x="1267280" y="226691"/>
                </a:cubicBezTo>
                <a:cubicBezTo>
                  <a:pt x="1262889" y="213718"/>
                  <a:pt x="1272330" y="197524"/>
                  <a:pt x="1285931" y="202088"/>
                </a:cubicBezTo>
                <a:cubicBezTo>
                  <a:pt x="1291019" y="203839"/>
                  <a:pt x="1294161" y="208450"/>
                  <a:pt x="1296214" y="214966"/>
                </a:cubicBezTo>
                <a:cubicBezTo>
                  <a:pt x="1328812" y="344788"/>
                  <a:pt x="1347677" y="381988"/>
                  <a:pt x="1375031" y="665798"/>
                </a:cubicBezTo>
                <a:cubicBezTo>
                  <a:pt x="1366077" y="699925"/>
                  <a:pt x="1382184" y="738349"/>
                  <a:pt x="1390958" y="771727"/>
                </a:cubicBezTo>
                <a:cubicBezTo>
                  <a:pt x="1405204" y="789486"/>
                  <a:pt x="1426556" y="798243"/>
                  <a:pt x="1448788" y="802103"/>
                </a:cubicBezTo>
                <a:cubicBezTo>
                  <a:pt x="1460717" y="803247"/>
                  <a:pt x="1778380" y="994735"/>
                  <a:pt x="1784412" y="1001430"/>
                </a:cubicBezTo>
                <a:cubicBezTo>
                  <a:pt x="1790414" y="1007983"/>
                  <a:pt x="1969800" y="1285495"/>
                  <a:pt x="1980109" y="1324446"/>
                </a:cubicBezTo>
                <a:cubicBezTo>
                  <a:pt x="1982211" y="1330502"/>
                  <a:pt x="2058527" y="1384060"/>
                  <a:pt x="2058915" y="1389893"/>
                </a:cubicBezTo>
                <a:cubicBezTo>
                  <a:pt x="2075974" y="1412790"/>
                  <a:pt x="1968173" y="1396380"/>
                  <a:pt x="1944352" y="1402424"/>
                </a:cubicBezTo>
                <a:cubicBezTo>
                  <a:pt x="1867946" y="1419532"/>
                  <a:pt x="1803964" y="1427059"/>
                  <a:pt x="1745851" y="1422062"/>
                </a:cubicBezTo>
                <a:cubicBezTo>
                  <a:pt x="1738419" y="1422048"/>
                  <a:pt x="1732624" y="1423937"/>
                  <a:pt x="1727581" y="1428546"/>
                </a:cubicBezTo>
                <a:cubicBezTo>
                  <a:pt x="1721814" y="1437404"/>
                  <a:pt x="1724959" y="1447468"/>
                  <a:pt x="1728730" y="1456942"/>
                </a:cubicBezTo>
                <a:cubicBezTo>
                  <a:pt x="1807373" y="1626880"/>
                  <a:pt x="1940700" y="1741933"/>
                  <a:pt x="2012168" y="1906184"/>
                </a:cubicBezTo>
                <a:cubicBezTo>
                  <a:pt x="2041642" y="1960439"/>
                  <a:pt x="2175445" y="2191062"/>
                  <a:pt x="2213617" y="2250359"/>
                </a:cubicBezTo>
                <a:cubicBezTo>
                  <a:pt x="2237881" y="2277725"/>
                  <a:pt x="2270444" y="2225622"/>
                  <a:pt x="2280676" y="2206828"/>
                </a:cubicBezTo>
                <a:cubicBezTo>
                  <a:pt x="2289511" y="2187885"/>
                  <a:pt x="2307608" y="2163553"/>
                  <a:pt x="2335537" y="2126125"/>
                </a:cubicBezTo>
                <a:cubicBezTo>
                  <a:pt x="2344982" y="2114022"/>
                  <a:pt x="2426064" y="2066768"/>
                  <a:pt x="2433484" y="2063303"/>
                </a:cubicBezTo>
                <a:cubicBezTo>
                  <a:pt x="2449365" y="2049471"/>
                  <a:pt x="2517626" y="2048269"/>
                  <a:pt x="2534375" y="2045163"/>
                </a:cubicBezTo>
                <a:cubicBezTo>
                  <a:pt x="2578654" y="2031544"/>
                  <a:pt x="2808851" y="1983953"/>
                  <a:pt x="2781044" y="2034242"/>
                </a:cubicBezTo>
                <a:cubicBezTo>
                  <a:pt x="2773029" y="2039807"/>
                  <a:pt x="2756612" y="2040269"/>
                  <a:pt x="2747532" y="2045162"/>
                </a:cubicBezTo>
                <a:cubicBezTo>
                  <a:pt x="2736730" y="2051807"/>
                  <a:pt x="2728684" y="2061323"/>
                  <a:pt x="2717830" y="2068431"/>
                </a:cubicBezTo>
                <a:cubicBezTo>
                  <a:pt x="2700824" y="2082666"/>
                  <a:pt x="2520285" y="2278886"/>
                  <a:pt x="2513431" y="2286925"/>
                </a:cubicBezTo>
                <a:cubicBezTo>
                  <a:pt x="2495879" y="2298704"/>
                  <a:pt x="2489858" y="2307773"/>
                  <a:pt x="2472932" y="2321688"/>
                </a:cubicBezTo>
                <a:cubicBezTo>
                  <a:pt x="2418790" y="2348252"/>
                  <a:pt x="2340689" y="2339965"/>
                  <a:pt x="2298905" y="2332709"/>
                </a:cubicBezTo>
                <a:cubicBezTo>
                  <a:pt x="2277248" y="2327355"/>
                  <a:pt x="2272006" y="2354296"/>
                  <a:pt x="2284877" y="2367208"/>
                </a:cubicBezTo>
                <a:cubicBezTo>
                  <a:pt x="2349113" y="2460594"/>
                  <a:pt x="2490719" y="2782421"/>
                  <a:pt x="2526448" y="2821797"/>
                </a:cubicBezTo>
                <a:cubicBezTo>
                  <a:pt x="2536677" y="2854245"/>
                  <a:pt x="2780943" y="3372217"/>
                  <a:pt x="2787071" y="3383439"/>
                </a:cubicBezTo>
                <a:cubicBezTo>
                  <a:pt x="2791059" y="3400747"/>
                  <a:pt x="2966888" y="3748332"/>
                  <a:pt x="2981521" y="3781472"/>
                </a:cubicBezTo>
                <a:cubicBezTo>
                  <a:pt x="2985549" y="3788009"/>
                  <a:pt x="3093051" y="3975953"/>
                  <a:pt x="3106580" y="3999331"/>
                </a:cubicBezTo>
                <a:cubicBezTo>
                  <a:pt x="3112532" y="4009078"/>
                  <a:pt x="3123477" y="4013319"/>
                  <a:pt x="3134637" y="4015089"/>
                </a:cubicBezTo>
                <a:cubicBezTo>
                  <a:pt x="3196525" y="4021369"/>
                  <a:pt x="3244551" y="4039671"/>
                  <a:pt x="3291577" y="4071228"/>
                </a:cubicBezTo>
                <a:cubicBezTo>
                  <a:pt x="3300790" y="4071761"/>
                  <a:pt x="3300201" y="4061581"/>
                  <a:pt x="3297395" y="4053716"/>
                </a:cubicBezTo>
                <a:cubicBezTo>
                  <a:pt x="3282298" y="4012342"/>
                  <a:pt x="3253231" y="3992714"/>
                  <a:pt x="3219478" y="3976554"/>
                </a:cubicBezTo>
                <a:cubicBezTo>
                  <a:pt x="3208899" y="3969197"/>
                  <a:pt x="3203685" y="3955952"/>
                  <a:pt x="3200895" y="3943379"/>
                </a:cubicBezTo>
                <a:cubicBezTo>
                  <a:pt x="3188263" y="3886452"/>
                  <a:pt x="3184950" y="3854438"/>
                  <a:pt x="3194018" y="3813308"/>
                </a:cubicBezTo>
                <a:cubicBezTo>
                  <a:pt x="3199016" y="3788702"/>
                  <a:pt x="3234930" y="3780431"/>
                  <a:pt x="3252073" y="3797546"/>
                </a:cubicBezTo>
                <a:cubicBezTo>
                  <a:pt x="3262473" y="3808882"/>
                  <a:pt x="3278541" y="3805470"/>
                  <a:pt x="3291531" y="3810017"/>
                </a:cubicBezTo>
                <a:cubicBezTo>
                  <a:pt x="3326309" y="3832163"/>
                  <a:pt x="3355836" y="3864120"/>
                  <a:pt x="3372381" y="3902445"/>
                </a:cubicBezTo>
                <a:cubicBezTo>
                  <a:pt x="3383875" y="3960388"/>
                  <a:pt x="3380168" y="4001085"/>
                  <a:pt x="3343986" y="4042315"/>
                </a:cubicBezTo>
                <a:cubicBezTo>
                  <a:pt x="3341672" y="4048286"/>
                  <a:pt x="3340742" y="4055013"/>
                  <a:pt x="3339887" y="4061418"/>
                </a:cubicBezTo>
                <a:cubicBezTo>
                  <a:pt x="3338067" y="4075769"/>
                  <a:pt x="3326489" y="4087133"/>
                  <a:pt x="3330425" y="4093235"/>
                </a:cubicBezTo>
                <a:cubicBezTo>
                  <a:pt x="3333146" y="4097329"/>
                  <a:pt x="3340180" y="4104411"/>
                  <a:pt x="3343164" y="4109662"/>
                </a:cubicBezTo>
                <a:cubicBezTo>
                  <a:pt x="3350782" y="4133743"/>
                  <a:pt x="3360055" y="4150940"/>
                  <a:pt x="3382253" y="4164207"/>
                </a:cubicBezTo>
                <a:cubicBezTo>
                  <a:pt x="3398799" y="4177970"/>
                  <a:pt x="3421426" y="4159005"/>
                  <a:pt x="3432203" y="4145392"/>
                </a:cubicBezTo>
                <a:cubicBezTo>
                  <a:pt x="3447813" y="4122827"/>
                  <a:pt x="3453489" y="4106709"/>
                  <a:pt x="3461825" y="4080755"/>
                </a:cubicBezTo>
                <a:cubicBezTo>
                  <a:pt x="3471450" y="4055117"/>
                  <a:pt x="3479859" y="3913318"/>
                  <a:pt x="3481418" y="3895081"/>
                </a:cubicBezTo>
                <a:cubicBezTo>
                  <a:pt x="3479920" y="3859631"/>
                  <a:pt x="3444758" y="3662914"/>
                  <a:pt x="3430355" y="3626690"/>
                </a:cubicBezTo>
                <a:cubicBezTo>
                  <a:pt x="3397194" y="3600240"/>
                  <a:pt x="3198782" y="3507516"/>
                  <a:pt x="3186699" y="3486547"/>
                </a:cubicBezTo>
                <a:cubicBezTo>
                  <a:pt x="3182561" y="3478821"/>
                  <a:pt x="3089852" y="3362340"/>
                  <a:pt x="3079759" y="3347602"/>
                </a:cubicBezTo>
                <a:cubicBezTo>
                  <a:pt x="3062750" y="3311957"/>
                  <a:pt x="2952902" y="3135296"/>
                  <a:pt x="2931637" y="3108481"/>
                </a:cubicBezTo>
                <a:cubicBezTo>
                  <a:pt x="2893706" y="3048219"/>
                  <a:pt x="3031515" y="3093296"/>
                  <a:pt x="3088525" y="3088525"/>
                </a:cubicBezTo>
                <a:cubicBezTo>
                  <a:pt x="3103102" y="3088134"/>
                  <a:pt x="3190848" y="3117301"/>
                  <a:pt x="3242380" y="3125850"/>
                </a:cubicBezTo>
                <a:lnTo>
                  <a:pt x="3257339" y="3125776"/>
                </a:lnTo>
                <a:lnTo>
                  <a:pt x="3242837" y="3077375"/>
                </a:lnTo>
                <a:cubicBezTo>
                  <a:pt x="3221954" y="3003694"/>
                  <a:pt x="3191182" y="2887179"/>
                  <a:pt x="3181058" y="2848717"/>
                </a:cubicBezTo>
                <a:cubicBezTo>
                  <a:pt x="3146741" y="2670155"/>
                  <a:pt x="3086244" y="2522570"/>
                  <a:pt x="3032414" y="2370172"/>
                </a:cubicBezTo>
                <a:cubicBezTo>
                  <a:pt x="3007370" y="2322211"/>
                  <a:pt x="3019465" y="2251000"/>
                  <a:pt x="2983935" y="2211129"/>
                </a:cubicBezTo>
                <a:cubicBezTo>
                  <a:pt x="2970033" y="2207236"/>
                  <a:pt x="2896660" y="2181980"/>
                  <a:pt x="2893147" y="2157286"/>
                </a:cubicBezTo>
                <a:cubicBezTo>
                  <a:pt x="2883464" y="2125933"/>
                  <a:pt x="2898679" y="2074949"/>
                  <a:pt x="2871667" y="2053652"/>
                </a:cubicBezTo>
                <a:cubicBezTo>
                  <a:pt x="2860449" y="2048865"/>
                  <a:pt x="2836976" y="2051040"/>
                  <a:pt x="2840208" y="2032130"/>
                </a:cubicBezTo>
                <a:cubicBezTo>
                  <a:pt x="2840824" y="2026690"/>
                  <a:pt x="2840360" y="2022545"/>
                  <a:pt x="2837342" y="2019879"/>
                </a:cubicBezTo>
                <a:cubicBezTo>
                  <a:pt x="2792540" y="1988131"/>
                  <a:pt x="2760982" y="1983915"/>
                  <a:pt x="2693877" y="1994409"/>
                </a:cubicBezTo>
                <a:cubicBezTo>
                  <a:pt x="2664702" y="1994816"/>
                  <a:pt x="2573110" y="2010443"/>
                  <a:pt x="2546099" y="1995968"/>
                </a:cubicBezTo>
                <a:cubicBezTo>
                  <a:pt x="2523030" y="1984257"/>
                  <a:pt x="2486162" y="1960907"/>
                  <a:pt x="2473259" y="1951942"/>
                </a:cubicBezTo>
                <a:cubicBezTo>
                  <a:pt x="2452441" y="1938065"/>
                  <a:pt x="2336067" y="1828352"/>
                  <a:pt x="2282391" y="1803721"/>
                </a:cubicBezTo>
                <a:cubicBezTo>
                  <a:pt x="2260497" y="1795240"/>
                  <a:pt x="2171624" y="1735669"/>
                  <a:pt x="2171083" y="1715474"/>
                </a:cubicBezTo>
                <a:cubicBezTo>
                  <a:pt x="2195292" y="1677660"/>
                  <a:pt x="2345699" y="1675666"/>
                  <a:pt x="2389430" y="1673238"/>
                </a:cubicBezTo>
                <a:cubicBezTo>
                  <a:pt x="2419812" y="1694694"/>
                  <a:pt x="2444864" y="1673673"/>
                  <a:pt x="2477099" y="1676828"/>
                </a:cubicBezTo>
                <a:cubicBezTo>
                  <a:pt x="2488208" y="1680430"/>
                  <a:pt x="2581614" y="1728988"/>
                  <a:pt x="2633505" y="1751734"/>
                </a:cubicBezTo>
                <a:cubicBezTo>
                  <a:pt x="2646205" y="1754982"/>
                  <a:pt x="2768023" y="1904271"/>
                  <a:pt x="2775368" y="1923717"/>
                </a:cubicBezTo>
                <a:cubicBezTo>
                  <a:pt x="2881338" y="2030282"/>
                  <a:pt x="2885312" y="2002414"/>
                  <a:pt x="2871478" y="1943476"/>
                </a:cubicBezTo>
                <a:cubicBezTo>
                  <a:pt x="2832228" y="1828776"/>
                  <a:pt x="2853995" y="1685679"/>
                  <a:pt x="2815612" y="1570781"/>
                </a:cubicBezTo>
                <a:cubicBezTo>
                  <a:pt x="2781289" y="1468028"/>
                  <a:pt x="2741766" y="1506514"/>
                  <a:pt x="2725456" y="1498611"/>
                </a:cubicBezTo>
                <a:cubicBezTo>
                  <a:pt x="2715314" y="1493888"/>
                  <a:pt x="2687042" y="1556408"/>
                  <a:pt x="2675546" y="1555168"/>
                </a:cubicBezTo>
                <a:cubicBezTo>
                  <a:pt x="2492588" y="1635944"/>
                  <a:pt x="2040289" y="1675362"/>
                  <a:pt x="2255048" y="1500813"/>
                </a:cubicBezTo>
                <a:cubicBezTo>
                  <a:pt x="2270974" y="1487876"/>
                  <a:pt x="2308324" y="1470341"/>
                  <a:pt x="2288165" y="1446461"/>
                </a:cubicBezTo>
                <a:lnTo>
                  <a:pt x="2286576" y="1445450"/>
                </a:lnTo>
                <a:cubicBezTo>
                  <a:pt x="2278987" y="1441982"/>
                  <a:pt x="2175175" y="1408012"/>
                  <a:pt x="2158366" y="1402643"/>
                </a:cubicBezTo>
                <a:cubicBezTo>
                  <a:pt x="2144739" y="1395209"/>
                  <a:pt x="2132767" y="1378157"/>
                  <a:pt x="2117744" y="1373303"/>
                </a:cubicBezTo>
                <a:cubicBezTo>
                  <a:pt x="2106046" y="1367712"/>
                  <a:pt x="2103402" y="1352379"/>
                  <a:pt x="2091970" y="1345971"/>
                </a:cubicBezTo>
                <a:cubicBezTo>
                  <a:pt x="2091617" y="1345747"/>
                  <a:pt x="2086451" y="1341585"/>
                  <a:pt x="2085776" y="1338549"/>
                </a:cubicBezTo>
                <a:cubicBezTo>
                  <a:pt x="2086041" y="1321966"/>
                  <a:pt x="2098407" y="1309369"/>
                  <a:pt x="2090670" y="1289557"/>
                </a:cubicBezTo>
                <a:cubicBezTo>
                  <a:pt x="2085849" y="1261669"/>
                  <a:pt x="2023806" y="1189777"/>
                  <a:pt x="2054683" y="1176557"/>
                </a:cubicBezTo>
                <a:cubicBezTo>
                  <a:pt x="2104403" y="1169013"/>
                  <a:pt x="2136178" y="1150286"/>
                  <a:pt x="2267153" y="1187782"/>
                </a:cubicBezTo>
                <a:cubicBezTo>
                  <a:pt x="2311956" y="1193605"/>
                  <a:pt x="2404688" y="1230944"/>
                  <a:pt x="2417222" y="1238925"/>
                </a:cubicBezTo>
                <a:cubicBezTo>
                  <a:pt x="2476799" y="1295595"/>
                  <a:pt x="2557057" y="1321146"/>
                  <a:pt x="2615702" y="1380450"/>
                </a:cubicBezTo>
                <a:cubicBezTo>
                  <a:pt x="2670868" y="1420668"/>
                  <a:pt x="2653628" y="1350510"/>
                  <a:pt x="2621286" y="1332517"/>
                </a:cubicBezTo>
                <a:cubicBezTo>
                  <a:pt x="2609781" y="1322337"/>
                  <a:pt x="2570670" y="1225344"/>
                  <a:pt x="2555585" y="1217471"/>
                </a:cubicBezTo>
                <a:cubicBezTo>
                  <a:pt x="2500242" y="1125900"/>
                  <a:pt x="2427600" y="1012394"/>
                  <a:pt x="2440973" y="899810"/>
                </a:cubicBezTo>
                <a:cubicBezTo>
                  <a:pt x="2446039" y="879587"/>
                  <a:pt x="2458982" y="857306"/>
                  <a:pt x="2469663" y="840533"/>
                </a:cubicBezTo>
                <a:cubicBezTo>
                  <a:pt x="2506327" y="802835"/>
                  <a:pt x="2498370" y="733493"/>
                  <a:pt x="2570379" y="753295"/>
                </a:cubicBezTo>
                <a:cubicBezTo>
                  <a:pt x="2594059" y="760927"/>
                  <a:pt x="2588093" y="793483"/>
                  <a:pt x="2603723" y="810632"/>
                </a:cubicBezTo>
                <a:cubicBezTo>
                  <a:pt x="2624522" y="830577"/>
                  <a:pt x="2678795" y="904348"/>
                  <a:pt x="2682690" y="923947"/>
                </a:cubicBezTo>
                <a:cubicBezTo>
                  <a:pt x="2708243" y="989230"/>
                  <a:pt x="2688886" y="1083735"/>
                  <a:pt x="2738635" y="1139860"/>
                </a:cubicBezTo>
                <a:cubicBezTo>
                  <a:pt x="2767477" y="1172117"/>
                  <a:pt x="2779151" y="1104488"/>
                  <a:pt x="2792609" y="1087250"/>
                </a:cubicBezTo>
                <a:cubicBezTo>
                  <a:pt x="2837480" y="1033933"/>
                  <a:pt x="2836714" y="961481"/>
                  <a:pt x="2842159" y="949812"/>
                </a:cubicBezTo>
                <a:cubicBezTo>
                  <a:pt x="2850839" y="927419"/>
                  <a:pt x="2855731" y="883883"/>
                  <a:pt x="2873785" y="913990"/>
                </a:cubicBezTo>
                <a:cubicBezTo>
                  <a:pt x="2930706" y="974435"/>
                  <a:pt x="2973873" y="1083566"/>
                  <a:pt x="2975100" y="1172438"/>
                </a:cubicBezTo>
                <a:cubicBezTo>
                  <a:pt x="2975227" y="1181208"/>
                  <a:pt x="2980727" y="1191658"/>
                  <a:pt x="2974672" y="1197853"/>
                </a:cubicBezTo>
                <a:cubicBezTo>
                  <a:pt x="2965989" y="1205847"/>
                  <a:pt x="2925928" y="1282201"/>
                  <a:pt x="2924752" y="1295349"/>
                </a:cubicBezTo>
                <a:cubicBezTo>
                  <a:pt x="2918260" y="1318015"/>
                  <a:pt x="2895969" y="1332359"/>
                  <a:pt x="2881901" y="1350948"/>
                </a:cubicBezTo>
                <a:cubicBezTo>
                  <a:pt x="2832201" y="1395479"/>
                  <a:pt x="2842373" y="1419454"/>
                  <a:pt x="2902259" y="1439971"/>
                </a:cubicBezTo>
                <a:cubicBezTo>
                  <a:pt x="2931476" y="1456835"/>
                  <a:pt x="2920928" y="1504964"/>
                  <a:pt x="2936667" y="1531490"/>
                </a:cubicBezTo>
                <a:cubicBezTo>
                  <a:pt x="2962727" y="1579227"/>
                  <a:pt x="3023500" y="1698700"/>
                  <a:pt x="3026528" y="1786112"/>
                </a:cubicBezTo>
                <a:cubicBezTo>
                  <a:pt x="3025602" y="1809972"/>
                  <a:pt x="3009240" y="1820273"/>
                  <a:pt x="3017999" y="1843342"/>
                </a:cubicBezTo>
                <a:cubicBezTo>
                  <a:pt x="3020642" y="1860043"/>
                  <a:pt x="2984550" y="2041036"/>
                  <a:pt x="3001741" y="2146531"/>
                </a:cubicBezTo>
                <a:cubicBezTo>
                  <a:pt x="3005264" y="2165156"/>
                  <a:pt x="3010366" y="2185400"/>
                  <a:pt x="3019030" y="2202582"/>
                </a:cubicBezTo>
                <a:cubicBezTo>
                  <a:pt x="3026123" y="2215410"/>
                  <a:pt x="3081073" y="2421380"/>
                  <a:pt x="3094786" y="2464732"/>
                </a:cubicBezTo>
                <a:cubicBezTo>
                  <a:pt x="3140061" y="2558081"/>
                  <a:pt x="3214559" y="2902688"/>
                  <a:pt x="3249574" y="2952526"/>
                </a:cubicBezTo>
                <a:cubicBezTo>
                  <a:pt x="3250334" y="2962592"/>
                  <a:pt x="3271592" y="3038551"/>
                  <a:pt x="3281107" y="3093279"/>
                </a:cubicBezTo>
                <a:lnTo>
                  <a:pt x="3284008" y="3122528"/>
                </a:lnTo>
                <a:lnTo>
                  <a:pt x="3292782" y="3118095"/>
                </a:lnTo>
                <a:cubicBezTo>
                  <a:pt x="3296091" y="3122059"/>
                  <a:pt x="3299218" y="3128645"/>
                  <a:pt x="3301945" y="3134107"/>
                </a:cubicBezTo>
                <a:cubicBezTo>
                  <a:pt x="3309951" y="3151734"/>
                  <a:pt x="3568689" y="3301112"/>
                  <a:pt x="3581898" y="3332600"/>
                </a:cubicBezTo>
                <a:cubicBezTo>
                  <a:pt x="3588782" y="3349265"/>
                  <a:pt x="3646136" y="3408247"/>
                  <a:pt x="3661252" y="3429912"/>
                </a:cubicBezTo>
                <a:cubicBezTo>
                  <a:pt x="3664799" y="3435641"/>
                  <a:pt x="3751892" y="3642972"/>
                  <a:pt x="3781451" y="3739958"/>
                </a:cubicBezTo>
                <a:cubicBezTo>
                  <a:pt x="3794317" y="3762424"/>
                  <a:pt x="3841515" y="3825483"/>
                  <a:pt x="3854829" y="3851332"/>
                </a:cubicBezTo>
                <a:cubicBezTo>
                  <a:pt x="3869720" y="3870619"/>
                  <a:pt x="3873060" y="3873366"/>
                  <a:pt x="3890696" y="3850347"/>
                </a:cubicBezTo>
                <a:cubicBezTo>
                  <a:pt x="3913752" y="3831285"/>
                  <a:pt x="4032521" y="3725638"/>
                  <a:pt x="4043663" y="3718467"/>
                </a:cubicBezTo>
                <a:cubicBezTo>
                  <a:pt x="4060398" y="3700956"/>
                  <a:pt x="4120915" y="3655992"/>
                  <a:pt x="4137233" y="3647520"/>
                </a:cubicBezTo>
                <a:cubicBezTo>
                  <a:pt x="4149705" y="3644297"/>
                  <a:pt x="4259809" y="3575443"/>
                  <a:pt x="4267982" y="3569233"/>
                </a:cubicBezTo>
                <a:cubicBezTo>
                  <a:pt x="4278016" y="3563216"/>
                  <a:pt x="4291444" y="3558116"/>
                  <a:pt x="4305950" y="3552467"/>
                </a:cubicBezTo>
                <a:cubicBezTo>
                  <a:pt x="4445235" y="3504432"/>
                  <a:pt x="4670133" y="3454829"/>
                  <a:pt x="4787475" y="3506720"/>
                </a:cubicBezTo>
                <a:cubicBezTo>
                  <a:pt x="4811457" y="3512310"/>
                  <a:pt x="4919999" y="3558724"/>
                  <a:pt x="4941775" y="3576936"/>
                </a:cubicBezTo>
                <a:cubicBezTo>
                  <a:pt x="4959352" y="3593956"/>
                  <a:pt x="4956627" y="3623368"/>
                  <a:pt x="4957230" y="3646583"/>
                </a:cubicBezTo>
                <a:cubicBezTo>
                  <a:pt x="4966582" y="3679830"/>
                  <a:pt x="4952588" y="3699463"/>
                  <a:pt x="4943819" y="3729609"/>
                </a:cubicBezTo>
                <a:cubicBezTo>
                  <a:pt x="4929145" y="3774861"/>
                  <a:pt x="4871834" y="3784392"/>
                  <a:pt x="4846294" y="3820990"/>
                </a:cubicBezTo>
                <a:cubicBezTo>
                  <a:pt x="4725634" y="3879147"/>
                  <a:pt x="4592108" y="3944252"/>
                  <a:pt x="4447305" y="3932572"/>
                </a:cubicBezTo>
                <a:cubicBezTo>
                  <a:pt x="4426277" y="3930717"/>
                  <a:pt x="4127545" y="3934544"/>
                  <a:pt x="4107831" y="3930430"/>
                </a:cubicBezTo>
                <a:cubicBezTo>
                  <a:pt x="4094574" y="3926700"/>
                  <a:pt x="3932342" y="3904785"/>
                  <a:pt x="3929413" y="3905282"/>
                </a:cubicBezTo>
                <a:cubicBezTo>
                  <a:pt x="3910423" y="3909193"/>
                  <a:pt x="3900105" y="3897536"/>
                  <a:pt x="3885429" y="3906551"/>
                </a:cubicBezTo>
                <a:cubicBezTo>
                  <a:pt x="3866129" y="3916594"/>
                  <a:pt x="3755658" y="3980379"/>
                  <a:pt x="3741493" y="4001259"/>
                </a:cubicBezTo>
                <a:cubicBezTo>
                  <a:pt x="3734879" y="4009700"/>
                  <a:pt x="3611259" y="4070942"/>
                  <a:pt x="3593752" y="4095899"/>
                </a:cubicBezTo>
                <a:cubicBezTo>
                  <a:pt x="3586816" y="4104262"/>
                  <a:pt x="3403928" y="4264617"/>
                  <a:pt x="3396187" y="4272095"/>
                </a:cubicBezTo>
                <a:cubicBezTo>
                  <a:pt x="3389748" y="4279281"/>
                  <a:pt x="3357566" y="4313260"/>
                  <a:pt x="3352486" y="4323180"/>
                </a:cubicBezTo>
                <a:cubicBezTo>
                  <a:pt x="3347367" y="4332199"/>
                  <a:pt x="3350157" y="4344774"/>
                  <a:pt x="3344918" y="4353971"/>
                </a:cubicBezTo>
                <a:cubicBezTo>
                  <a:pt x="3250516" y="4475133"/>
                  <a:pt x="3400202" y="4745894"/>
                  <a:pt x="3413624" y="4898618"/>
                </a:cubicBezTo>
                <a:cubicBezTo>
                  <a:pt x="3419669" y="4931994"/>
                  <a:pt x="3465581" y="5137545"/>
                  <a:pt x="3478324" y="5194304"/>
                </a:cubicBezTo>
                <a:cubicBezTo>
                  <a:pt x="3593231" y="5530391"/>
                  <a:pt x="3751139" y="6384090"/>
                  <a:pt x="3754585" y="6452911"/>
                </a:cubicBezTo>
                <a:cubicBezTo>
                  <a:pt x="3806713" y="6725977"/>
                  <a:pt x="3800251" y="6733257"/>
                  <a:pt x="3798319" y="6796555"/>
                </a:cubicBezTo>
                <a:lnTo>
                  <a:pt x="3759260" y="6792940"/>
                </a:lnTo>
                <a:lnTo>
                  <a:pt x="3666958" y="6200822"/>
                </a:lnTo>
                <a:cubicBezTo>
                  <a:pt x="3619404" y="5940753"/>
                  <a:pt x="3554721" y="5682055"/>
                  <a:pt x="3497374" y="5424312"/>
                </a:cubicBezTo>
                <a:cubicBezTo>
                  <a:pt x="3449413" y="5316094"/>
                  <a:pt x="3394959" y="5039967"/>
                  <a:pt x="3393566" y="5020715"/>
                </a:cubicBezTo>
                <a:cubicBezTo>
                  <a:pt x="3371380" y="4915267"/>
                  <a:pt x="3346959" y="4811376"/>
                  <a:pt x="3324184" y="4705303"/>
                </a:cubicBezTo>
                <a:cubicBezTo>
                  <a:pt x="3296333" y="4577761"/>
                  <a:pt x="3289560" y="4438572"/>
                  <a:pt x="3236566" y="4317976"/>
                </a:cubicBezTo>
                <a:cubicBezTo>
                  <a:pt x="3231290" y="4307169"/>
                  <a:pt x="3226249" y="4295402"/>
                  <a:pt x="3219477" y="4286746"/>
                </a:cubicBezTo>
                <a:cubicBezTo>
                  <a:pt x="3206561" y="4275665"/>
                  <a:pt x="3165799" y="4228614"/>
                  <a:pt x="3156765" y="4215912"/>
                </a:cubicBezTo>
                <a:cubicBezTo>
                  <a:pt x="3150152" y="4203886"/>
                  <a:pt x="3148717" y="4179646"/>
                  <a:pt x="3129757" y="4179607"/>
                </a:cubicBezTo>
                <a:cubicBezTo>
                  <a:pt x="3124845" y="4179334"/>
                  <a:pt x="3075176" y="4160486"/>
                  <a:pt x="3052048" y="4155310"/>
                </a:cubicBezTo>
                <a:cubicBezTo>
                  <a:pt x="3034532" y="4149493"/>
                  <a:pt x="3029513" y="4130291"/>
                  <a:pt x="3029772" y="4113705"/>
                </a:cubicBezTo>
                <a:cubicBezTo>
                  <a:pt x="3025947" y="4080748"/>
                  <a:pt x="3048490" y="4071653"/>
                  <a:pt x="3063827" y="4049903"/>
                </a:cubicBezTo>
                <a:cubicBezTo>
                  <a:pt x="3069438" y="4032134"/>
                  <a:pt x="2945245" y="3814083"/>
                  <a:pt x="2941664" y="3805477"/>
                </a:cubicBezTo>
                <a:cubicBezTo>
                  <a:pt x="2935427" y="3791701"/>
                  <a:pt x="2714590" y="3313713"/>
                  <a:pt x="2677616" y="3268703"/>
                </a:cubicBezTo>
                <a:cubicBezTo>
                  <a:pt x="2667045" y="3257248"/>
                  <a:pt x="2446033" y="2721084"/>
                  <a:pt x="2408063" y="2674325"/>
                </a:cubicBezTo>
                <a:cubicBezTo>
                  <a:pt x="2397291" y="2664737"/>
                  <a:pt x="2262275" y="2410881"/>
                  <a:pt x="2252459" y="2395321"/>
                </a:cubicBezTo>
                <a:cubicBezTo>
                  <a:pt x="2239314" y="2381866"/>
                  <a:pt x="1863943" y="1747897"/>
                  <a:pt x="1862884" y="1744495"/>
                </a:cubicBezTo>
                <a:cubicBezTo>
                  <a:pt x="1855024" y="1722737"/>
                  <a:pt x="1702597" y="1494275"/>
                  <a:pt x="1675724" y="1433986"/>
                </a:cubicBezTo>
                <a:cubicBezTo>
                  <a:pt x="1668920" y="1418362"/>
                  <a:pt x="1652486" y="1415340"/>
                  <a:pt x="1637380" y="1413538"/>
                </a:cubicBezTo>
                <a:cubicBezTo>
                  <a:pt x="1618083" y="1411303"/>
                  <a:pt x="1373869" y="1263850"/>
                  <a:pt x="1354813" y="1251098"/>
                </a:cubicBezTo>
                <a:cubicBezTo>
                  <a:pt x="1339890" y="1241221"/>
                  <a:pt x="1282794" y="1168381"/>
                  <a:pt x="1262410" y="1147589"/>
                </a:cubicBezTo>
                <a:cubicBezTo>
                  <a:pt x="1258576" y="1141917"/>
                  <a:pt x="1237570" y="1110803"/>
                  <a:pt x="1234428" y="1098004"/>
                </a:cubicBezTo>
                <a:cubicBezTo>
                  <a:pt x="1200685" y="991028"/>
                  <a:pt x="1118802" y="900795"/>
                  <a:pt x="1077565" y="783959"/>
                </a:cubicBezTo>
                <a:cubicBezTo>
                  <a:pt x="1073958" y="775211"/>
                  <a:pt x="1068070" y="767114"/>
                  <a:pt x="1058578" y="766040"/>
                </a:cubicBezTo>
                <a:cubicBezTo>
                  <a:pt x="1049846" y="764943"/>
                  <a:pt x="1037404" y="768310"/>
                  <a:pt x="1034482" y="772902"/>
                </a:cubicBezTo>
                <a:cubicBezTo>
                  <a:pt x="1029966" y="781938"/>
                  <a:pt x="1042968" y="791334"/>
                  <a:pt x="1038948" y="801929"/>
                </a:cubicBezTo>
                <a:cubicBezTo>
                  <a:pt x="1024781" y="832362"/>
                  <a:pt x="972765" y="945026"/>
                  <a:pt x="965322" y="972301"/>
                </a:cubicBezTo>
                <a:cubicBezTo>
                  <a:pt x="962333" y="984789"/>
                  <a:pt x="909408" y="1128887"/>
                  <a:pt x="895773" y="1143286"/>
                </a:cubicBezTo>
                <a:cubicBezTo>
                  <a:pt x="879490" y="1157363"/>
                  <a:pt x="796963" y="1253450"/>
                  <a:pt x="783953" y="1265887"/>
                </a:cubicBezTo>
                <a:cubicBezTo>
                  <a:pt x="770769" y="1276847"/>
                  <a:pt x="638562" y="1336961"/>
                  <a:pt x="614312" y="1364326"/>
                </a:cubicBezTo>
                <a:cubicBezTo>
                  <a:pt x="588429" y="1382956"/>
                  <a:pt x="214732" y="1529252"/>
                  <a:pt x="201648" y="1478488"/>
                </a:cubicBezTo>
                <a:cubicBezTo>
                  <a:pt x="182517" y="1412084"/>
                  <a:pt x="196139" y="1334772"/>
                  <a:pt x="204272" y="1235482"/>
                </a:cubicBezTo>
                <a:cubicBezTo>
                  <a:pt x="198164" y="1218188"/>
                  <a:pt x="211170" y="1204388"/>
                  <a:pt x="209636" y="1185168"/>
                </a:cubicBezTo>
                <a:cubicBezTo>
                  <a:pt x="206699" y="1126843"/>
                  <a:pt x="261651" y="1022626"/>
                  <a:pt x="267581" y="1010392"/>
                </a:cubicBezTo>
                <a:cubicBezTo>
                  <a:pt x="289580" y="977008"/>
                  <a:pt x="316596" y="945694"/>
                  <a:pt x="337284" y="911843"/>
                </a:cubicBezTo>
                <a:cubicBezTo>
                  <a:pt x="344705" y="905646"/>
                  <a:pt x="448288" y="830662"/>
                  <a:pt x="476403" y="817296"/>
                </a:cubicBezTo>
                <a:cubicBezTo>
                  <a:pt x="483276" y="812739"/>
                  <a:pt x="485381" y="806512"/>
                  <a:pt x="477244" y="801950"/>
                </a:cubicBezTo>
                <a:cubicBezTo>
                  <a:pt x="469423" y="797466"/>
                  <a:pt x="455697" y="797786"/>
                  <a:pt x="446983" y="793352"/>
                </a:cubicBezTo>
                <a:cubicBezTo>
                  <a:pt x="423595" y="780195"/>
                  <a:pt x="320165" y="757516"/>
                  <a:pt x="295626" y="745977"/>
                </a:cubicBezTo>
                <a:cubicBezTo>
                  <a:pt x="277325" y="733211"/>
                  <a:pt x="214013" y="672669"/>
                  <a:pt x="196325" y="658553"/>
                </a:cubicBezTo>
                <a:cubicBezTo>
                  <a:pt x="176875" y="640582"/>
                  <a:pt x="111522" y="517574"/>
                  <a:pt x="96586" y="497389"/>
                </a:cubicBezTo>
                <a:cubicBezTo>
                  <a:pt x="88545" y="486436"/>
                  <a:pt x="-2716" y="420877"/>
                  <a:pt x="63" y="406767"/>
                </a:cubicBezTo>
                <a:cubicBezTo>
                  <a:pt x="9289" y="373185"/>
                  <a:pt x="116584" y="407138"/>
                  <a:pt x="136579" y="381780"/>
                </a:cubicBezTo>
                <a:cubicBezTo>
                  <a:pt x="188182" y="357444"/>
                  <a:pt x="251887" y="356193"/>
                  <a:pt x="305898" y="338598"/>
                </a:cubicBezTo>
                <a:cubicBezTo>
                  <a:pt x="312977" y="335664"/>
                  <a:pt x="313859" y="330767"/>
                  <a:pt x="307984" y="324794"/>
                </a:cubicBezTo>
                <a:cubicBezTo>
                  <a:pt x="287911" y="306053"/>
                  <a:pt x="259063" y="299719"/>
                  <a:pt x="241009" y="283257"/>
                </a:cubicBezTo>
                <a:cubicBezTo>
                  <a:pt x="232225" y="274442"/>
                  <a:pt x="177769" y="240133"/>
                  <a:pt x="180955" y="220325"/>
                </a:cubicBezTo>
                <a:cubicBezTo>
                  <a:pt x="243057" y="190015"/>
                  <a:pt x="334494" y="165483"/>
                  <a:pt x="392780" y="185602"/>
                </a:cubicBezTo>
                <a:cubicBezTo>
                  <a:pt x="405520" y="192474"/>
                  <a:pt x="458368" y="196972"/>
                  <a:pt x="442546" y="172129"/>
                </a:cubicBezTo>
                <a:cubicBezTo>
                  <a:pt x="425507" y="148623"/>
                  <a:pt x="383615" y="129262"/>
                  <a:pt x="416351" y="98497"/>
                </a:cubicBezTo>
                <a:cubicBezTo>
                  <a:pt x="467335" y="23511"/>
                  <a:pt x="617535" y="10346"/>
                  <a:pt x="703780" y="4093"/>
                </a:cubicBezTo>
                <a:close/>
                <a:moveTo>
                  <a:pt x="4493319" y="0"/>
                </a:moveTo>
                <a:lnTo>
                  <a:pt x="4692594" y="3612"/>
                </a:lnTo>
                <a:lnTo>
                  <a:pt x="4666843" y="97564"/>
                </a:lnTo>
                <a:cubicBezTo>
                  <a:pt x="4654005" y="138425"/>
                  <a:pt x="4636162" y="175743"/>
                  <a:pt x="4606404" y="203552"/>
                </a:cubicBezTo>
                <a:cubicBezTo>
                  <a:pt x="4594791" y="213409"/>
                  <a:pt x="4584366" y="238158"/>
                  <a:pt x="4603306" y="244265"/>
                </a:cubicBezTo>
                <a:cubicBezTo>
                  <a:pt x="4648436" y="248804"/>
                  <a:pt x="4704812" y="201579"/>
                  <a:pt x="4742317" y="237374"/>
                </a:cubicBezTo>
                <a:cubicBezTo>
                  <a:pt x="4772283" y="254221"/>
                  <a:pt x="4768515" y="252937"/>
                  <a:pt x="4840586" y="236794"/>
                </a:cubicBezTo>
                <a:cubicBezTo>
                  <a:pt x="4905029" y="229314"/>
                  <a:pt x="4967267" y="187305"/>
                  <a:pt x="4964739" y="209395"/>
                </a:cubicBezTo>
                <a:cubicBezTo>
                  <a:pt x="4963872" y="247187"/>
                  <a:pt x="4749311" y="358065"/>
                  <a:pt x="4694544" y="406208"/>
                </a:cubicBezTo>
                <a:cubicBezTo>
                  <a:pt x="4572897" y="476997"/>
                  <a:pt x="4469321" y="457428"/>
                  <a:pt x="4356710" y="483039"/>
                </a:cubicBezTo>
                <a:cubicBezTo>
                  <a:pt x="4289902" y="464814"/>
                  <a:pt x="4200840" y="502770"/>
                  <a:pt x="4199057" y="564417"/>
                </a:cubicBezTo>
                <a:cubicBezTo>
                  <a:pt x="4189778" y="602559"/>
                  <a:pt x="4189706" y="633655"/>
                  <a:pt x="4202776" y="682302"/>
                </a:cubicBezTo>
                <a:cubicBezTo>
                  <a:pt x="4204328" y="687261"/>
                  <a:pt x="4206814" y="695050"/>
                  <a:pt x="4208851" y="703543"/>
                </a:cubicBezTo>
                <a:lnTo>
                  <a:pt x="4210877" y="703094"/>
                </a:lnTo>
                <a:cubicBezTo>
                  <a:pt x="4211401" y="710252"/>
                  <a:pt x="4211930" y="716048"/>
                  <a:pt x="4212297" y="721122"/>
                </a:cubicBezTo>
                <a:cubicBezTo>
                  <a:pt x="4212632" y="723322"/>
                  <a:pt x="4212794" y="725412"/>
                  <a:pt x="4212957" y="727498"/>
                </a:cubicBezTo>
                <a:cubicBezTo>
                  <a:pt x="4216830" y="765448"/>
                  <a:pt x="4218460" y="739315"/>
                  <a:pt x="4208962" y="777809"/>
                </a:cubicBezTo>
                <a:lnTo>
                  <a:pt x="4216816" y="813207"/>
                </a:lnTo>
                <a:lnTo>
                  <a:pt x="4199184" y="817119"/>
                </a:lnTo>
                <a:cubicBezTo>
                  <a:pt x="4191329" y="781719"/>
                  <a:pt x="4183474" y="746318"/>
                  <a:pt x="4175619" y="710918"/>
                </a:cubicBezTo>
                <a:lnTo>
                  <a:pt x="4177785" y="710437"/>
                </a:lnTo>
                <a:cubicBezTo>
                  <a:pt x="4168083" y="676961"/>
                  <a:pt x="4158835" y="631863"/>
                  <a:pt x="4133032" y="648809"/>
                </a:cubicBezTo>
                <a:cubicBezTo>
                  <a:pt x="4075736" y="699425"/>
                  <a:pt x="4056909" y="889931"/>
                  <a:pt x="4065158" y="897044"/>
                </a:cubicBezTo>
                <a:cubicBezTo>
                  <a:pt x="4082042" y="917101"/>
                  <a:pt x="4100352" y="886202"/>
                  <a:pt x="4121189" y="888552"/>
                </a:cubicBezTo>
                <a:cubicBezTo>
                  <a:pt x="4175161" y="889917"/>
                  <a:pt x="4152815" y="1056341"/>
                  <a:pt x="4139031" y="1078956"/>
                </a:cubicBezTo>
                <a:cubicBezTo>
                  <a:pt x="4132173" y="1091092"/>
                  <a:pt x="4046082" y="1233305"/>
                  <a:pt x="4024529" y="1255066"/>
                </a:cubicBezTo>
                <a:cubicBezTo>
                  <a:pt x="4012884" y="1277054"/>
                  <a:pt x="4000399" y="1369731"/>
                  <a:pt x="3988902" y="1380771"/>
                </a:cubicBezTo>
                <a:cubicBezTo>
                  <a:pt x="3982624" y="1385955"/>
                  <a:pt x="3963506" y="1379737"/>
                  <a:pt x="3955461" y="1382433"/>
                </a:cubicBezTo>
                <a:cubicBezTo>
                  <a:pt x="3950257" y="1384269"/>
                  <a:pt x="3946026" y="1388430"/>
                  <a:pt x="3941524" y="1392138"/>
                </a:cubicBezTo>
                <a:lnTo>
                  <a:pt x="3938535" y="1393483"/>
                </a:lnTo>
                <a:lnTo>
                  <a:pt x="3940860" y="1400681"/>
                </a:lnTo>
                <a:cubicBezTo>
                  <a:pt x="3943482" y="1439821"/>
                  <a:pt x="3945926" y="1478848"/>
                  <a:pt x="3948549" y="1517988"/>
                </a:cubicBezTo>
                <a:cubicBezTo>
                  <a:pt x="3949389" y="1551156"/>
                  <a:pt x="3955109" y="1588548"/>
                  <a:pt x="3955017" y="1621620"/>
                </a:cubicBezTo>
                <a:cubicBezTo>
                  <a:pt x="3956592" y="1624606"/>
                  <a:pt x="3891141" y="1773759"/>
                  <a:pt x="3922008" y="1771453"/>
                </a:cubicBezTo>
                <a:cubicBezTo>
                  <a:pt x="3929205" y="1771072"/>
                  <a:pt x="4088209" y="1697127"/>
                  <a:pt x="4089239" y="1671732"/>
                </a:cubicBezTo>
                <a:cubicBezTo>
                  <a:pt x="4088693" y="1633042"/>
                  <a:pt x="4079086" y="1496149"/>
                  <a:pt x="4062296" y="1452573"/>
                </a:cubicBezTo>
                <a:cubicBezTo>
                  <a:pt x="4059487" y="1440608"/>
                  <a:pt x="4024634" y="1387399"/>
                  <a:pt x="4038535" y="1387194"/>
                </a:cubicBezTo>
                <a:cubicBezTo>
                  <a:pt x="4045647" y="1388494"/>
                  <a:pt x="4052066" y="1392834"/>
                  <a:pt x="4057237" y="1398358"/>
                </a:cubicBezTo>
                <a:cubicBezTo>
                  <a:pt x="4063959" y="1403383"/>
                  <a:pt x="4064983" y="1417557"/>
                  <a:pt x="4069542" y="1425796"/>
                </a:cubicBezTo>
                <a:cubicBezTo>
                  <a:pt x="4076052" y="1436025"/>
                  <a:pt x="4116086" y="1673811"/>
                  <a:pt x="4116086" y="1673811"/>
                </a:cubicBezTo>
                <a:cubicBezTo>
                  <a:pt x="4118405" y="1701345"/>
                  <a:pt x="4183924" y="1529283"/>
                  <a:pt x="4190284" y="1519684"/>
                </a:cubicBezTo>
                <a:cubicBezTo>
                  <a:pt x="4236528" y="1443170"/>
                  <a:pt x="4445879" y="1141100"/>
                  <a:pt x="4453686" y="1136638"/>
                </a:cubicBezTo>
                <a:cubicBezTo>
                  <a:pt x="4469004" y="1127781"/>
                  <a:pt x="4895514" y="575883"/>
                  <a:pt x="4914718" y="561312"/>
                </a:cubicBezTo>
                <a:cubicBezTo>
                  <a:pt x="4936512" y="533812"/>
                  <a:pt x="4946584" y="499812"/>
                  <a:pt x="4970030" y="472686"/>
                </a:cubicBezTo>
                <a:lnTo>
                  <a:pt x="4967482" y="539825"/>
                </a:lnTo>
                <a:cubicBezTo>
                  <a:pt x="4902559" y="615644"/>
                  <a:pt x="4849265" y="676108"/>
                  <a:pt x="4843726" y="677281"/>
                </a:cubicBezTo>
                <a:cubicBezTo>
                  <a:pt x="4818353" y="707776"/>
                  <a:pt x="4671740" y="899046"/>
                  <a:pt x="4632180" y="951030"/>
                </a:cubicBezTo>
                <a:cubicBezTo>
                  <a:pt x="4611592" y="974397"/>
                  <a:pt x="4450918" y="1206842"/>
                  <a:pt x="4432561" y="1238205"/>
                </a:cubicBezTo>
                <a:lnTo>
                  <a:pt x="4432095" y="1238161"/>
                </a:lnTo>
                <a:cubicBezTo>
                  <a:pt x="4425846" y="1248943"/>
                  <a:pt x="4266588" y="1457722"/>
                  <a:pt x="4248604" y="1487336"/>
                </a:cubicBezTo>
                <a:cubicBezTo>
                  <a:pt x="4161232" y="1611488"/>
                  <a:pt x="4143100" y="1744982"/>
                  <a:pt x="4130282" y="1758290"/>
                </a:cubicBezTo>
                <a:cubicBezTo>
                  <a:pt x="4121162" y="1770473"/>
                  <a:pt x="4148136" y="1967188"/>
                  <a:pt x="4147674" y="2008832"/>
                </a:cubicBezTo>
                <a:cubicBezTo>
                  <a:pt x="4139853" y="2119118"/>
                  <a:pt x="4134704" y="2261259"/>
                  <a:pt x="4158845" y="2385074"/>
                </a:cubicBezTo>
                <a:cubicBezTo>
                  <a:pt x="4160032" y="2393149"/>
                  <a:pt x="4156936" y="2440683"/>
                  <a:pt x="4159336" y="2466532"/>
                </a:cubicBezTo>
                <a:lnTo>
                  <a:pt x="4160988" y="2467829"/>
                </a:lnTo>
                <a:cubicBezTo>
                  <a:pt x="4205472" y="2631400"/>
                  <a:pt x="4104000" y="3088279"/>
                  <a:pt x="4105011" y="3093512"/>
                </a:cubicBezTo>
                <a:cubicBezTo>
                  <a:pt x="4107782" y="3105331"/>
                  <a:pt x="4019680" y="3467365"/>
                  <a:pt x="4023258" y="3484160"/>
                </a:cubicBezTo>
                <a:cubicBezTo>
                  <a:pt x="4023077" y="3485409"/>
                  <a:pt x="3968549" y="3630474"/>
                  <a:pt x="3961270" y="3643459"/>
                </a:cubicBezTo>
                <a:cubicBezTo>
                  <a:pt x="3952712" y="3654759"/>
                  <a:pt x="3933666" y="3722659"/>
                  <a:pt x="3928094" y="3735117"/>
                </a:cubicBezTo>
                <a:cubicBezTo>
                  <a:pt x="3922645" y="3746787"/>
                  <a:pt x="3902978" y="3750393"/>
                  <a:pt x="3897008" y="3737162"/>
                </a:cubicBezTo>
                <a:cubicBezTo>
                  <a:pt x="3883010" y="3699332"/>
                  <a:pt x="3871027" y="3659691"/>
                  <a:pt x="3858502" y="3621688"/>
                </a:cubicBezTo>
                <a:cubicBezTo>
                  <a:pt x="3856706" y="3616328"/>
                  <a:pt x="3853346" y="3583417"/>
                  <a:pt x="3848337" y="3567699"/>
                </a:cubicBezTo>
                <a:lnTo>
                  <a:pt x="3767183" y="3305837"/>
                </a:lnTo>
                <a:cubicBezTo>
                  <a:pt x="3735512" y="3196583"/>
                  <a:pt x="3721406" y="3070841"/>
                  <a:pt x="3723941" y="2981132"/>
                </a:cubicBezTo>
                <a:cubicBezTo>
                  <a:pt x="3725200" y="2956745"/>
                  <a:pt x="3732829" y="2729461"/>
                  <a:pt x="3732059" y="2723263"/>
                </a:cubicBezTo>
                <a:cubicBezTo>
                  <a:pt x="3729929" y="2710240"/>
                  <a:pt x="3794178" y="2290582"/>
                  <a:pt x="3795547" y="2279668"/>
                </a:cubicBezTo>
                <a:cubicBezTo>
                  <a:pt x="3809272" y="2218553"/>
                  <a:pt x="3868766" y="1918205"/>
                  <a:pt x="3868990" y="1908298"/>
                </a:cubicBezTo>
                <a:cubicBezTo>
                  <a:pt x="3863421" y="1868147"/>
                  <a:pt x="3906474" y="1663168"/>
                  <a:pt x="3916347" y="1610640"/>
                </a:cubicBezTo>
                <a:cubicBezTo>
                  <a:pt x="3911933" y="1547037"/>
                  <a:pt x="3912408" y="1474004"/>
                  <a:pt x="3926165" y="1419861"/>
                </a:cubicBezTo>
                <a:lnTo>
                  <a:pt x="3924138" y="1398000"/>
                </a:lnTo>
                <a:lnTo>
                  <a:pt x="3903179" y="1385014"/>
                </a:lnTo>
                <a:cubicBezTo>
                  <a:pt x="3895515" y="1379778"/>
                  <a:pt x="3887185" y="1376055"/>
                  <a:pt x="3876382" y="1379968"/>
                </a:cubicBezTo>
                <a:cubicBezTo>
                  <a:pt x="3866410" y="1382181"/>
                  <a:pt x="3807464" y="1419214"/>
                  <a:pt x="3795538" y="1461127"/>
                </a:cubicBezTo>
                <a:cubicBezTo>
                  <a:pt x="3740700" y="1513925"/>
                  <a:pt x="3623396" y="1561939"/>
                  <a:pt x="3551132" y="1528702"/>
                </a:cubicBezTo>
                <a:cubicBezTo>
                  <a:pt x="3514882" y="1522493"/>
                  <a:pt x="3448894" y="1499084"/>
                  <a:pt x="3474097" y="1453466"/>
                </a:cubicBezTo>
                <a:cubicBezTo>
                  <a:pt x="3500845" y="1434645"/>
                  <a:pt x="3534739" y="1417267"/>
                  <a:pt x="3554897" y="1392633"/>
                </a:cubicBezTo>
                <a:cubicBezTo>
                  <a:pt x="3613869" y="1369388"/>
                  <a:pt x="3775266" y="1343128"/>
                  <a:pt x="3794390" y="1338428"/>
                </a:cubicBezTo>
                <a:cubicBezTo>
                  <a:pt x="3841865" y="1322129"/>
                  <a:pt x="3958736" y="1325456"/>
                  <a:pt x="3847575" y="1280233"/>
                </a:cubicBezTo>
                <a:cubicBezTo>
                  <a:pt x="3795426" y="1259056"/>
                  <a:pt x="3721537" y="1281364"/>
                  <a:pt x="3677240" y="1238887"/>
                </a:cubicBezTo>
                <a:cubicBezTo>
                  <a:pt x="3667356" y="1228499"/>
                  <a:pt x="3526758" y="1119610"/>
                  <a:pt x="3504120" y="1117359"/>
                </a:cubicBezTo>
                <a:cubicBezTo>
                  <a:pt x="3471732" y="1095738"/>
                  <a:pt x="3458373" y="1041697"/>
                  <a:pt x="3445395" y="1007130"/>
                </a:cubicBezTo>
                <a:cubicBezTo>
                  <a:pt x="3462206" y="961254"/>
                  <a:pt x="3467709" y="964884"/>
                  <a:pt x="3501086" y="973851"/>
                </a:cubicBezTo>
                <a:cubicBezTo>
                  <a:pt x="3591233" y="1001604"/>
                  <a:pt x="3609855" y="1015815"/>
                  <a:pt x="3664545" y="1019750"/>
                </a:cubicBezTo>
                <a:cubicBezTo>
                  <a:pt x="3681451" y="1020094"/>
                  <a:pt x="3776921" y="1086842"/>
                  <a:pt x="3783964" y="1094676"/>
                </a:cubicBezTo>
                <a:cubicBezTo>
                  <a:pt x="3799084" y="1105422"/>
                  <a:pt x="3827585" y="1146402"/>
                  <a:pt x="3834627" y="1151509"/>
                </a:cubicBezTo>
                <a:cubicBezTo>
                  <a:pt x="3851307" y="1160391"/>
                  <a:pt x="3853602" y="1204907"/>
                  <a:pt x="3880722" y="1196619"/>
                </a:cubicBezTo>
                <a:cubicBezTo>
                  <a:pt x="3895653" y="1190120"/>
                  <a:pt x="3887776" y="1173070"/>
                  <a:pt x="3885677" y="1160193"/>
                </a:cubicBezTo>
                <a:cubicBezTo>
                  <a:pt x="3858504" y="1093751"/>
                  <a:pt x="3916183" y="1042142"/>
                  <a:pt x="3941407" y="984998"/>
                </a:cubicBezTo>
                <a:cubicBezTo>
                  <a:pt x="3966268" y="942638"/>
                  <a:pt x="4029344" y="947444"/>
                  <a:pt x="4017033" y="883770"/>
                </a:cubicBezTo>
                <a:cubicBezTo>
                  <a:pt x="4022630" y="862516"/>
                  <a:pt x="4029312" y="844809"/>
                  <a:pt x="4034809" y="824488"/>
                </a:cubicBezTo>
                <a:cubicBezTo>
                  <a:pt x="4037190" y="807889"/>
                  <a:pt x="4095239" y="660228"/>
                  <a:pt x="4100087" y="649294"/>
                </a:cubicBezTo>
                <a:cubicBezTo>
                  <a:pt x="4104376" y="640612"/>
                  <a:pt x="4126290" y="594510"/>
                  <a:pt x="4131720" y="579360"/>
                </a:cubicBezTo>
                <a:cubicBezTo>
                  <a:pt x="4147324" y="523288"/>
                  <a:pt x="3969753" y="419269"/>
                  <a:pt x="3941115" y="411827"/>
                </a:cubicBezTo>
                <a:cubicBezTo>
                  <a:pt x="3924966" y="404646"/>
                  <a:pt x="3833833" y="280233"/>
                  <a:pt x="3816517" y="268460"/>
                </a:cubicBezTo>
                <a:cubicBezTo>
                  <a:pt x="3794453" y="242122"/>
                  <a:pt x="3799233" y="198764"/>
                  <a:pt x="3786237" y="167535"/>
                </a:cubicBezTo>
                <a:cubicBezTo>
                  <a:pt x="3783110" y="160952"/>
                  <a:pt x="3722553" y="56135"/>
                  <a:pt x="3702603" y="44798"/>
                </a:cubicBezTo>
                <a:cubicBezTo>
                  <a:pt x="3689331" y="29394"/>
                  <a:pt x="3705888" y="31075"/>
                  <a:pt x="3727980" y="25414"/>
                </a:cubicBezTo>
                <a:cubicBezTo>
                  <a:pt x="3842391" y="37333"/>
                  <a:pt x="3999685" y="81361"/>
                  <a:pt x="3988852" y="5230"/>
                </a:cubicBezTo>
                <a:cubicBezTo>
                  <a:pt x="4105146" y="1295"/>
                  <a:pt x="4330548" y="6573"/>
                  <a:pt x="4402256" y="5417"/>
                </a:cubicBezTo>
                <a:cubicBezTo>
                  <a:pt x="4404257" y="13284"/>
                  <a:pt x="4411678" y="33802"/>
                  <a:pt x="4413679" y="41668"/>
                </a:cubicBezTo>
                <a:cubicBezTo>
                  <a:pt x="4426748" y="41668"/>
                  <a:pt x="4447135" y="3934"/>
                  <a:pt x="4493319" y="0"/>
                </a:cubicBezTo>
                <a:close/>
              </a:path>
            </a:pathLst>
          </a:custGeom>
          <a:solidFill>
            <a:schemeClr val="accent2">
              <a:lumMod val="75000"/>
            </a:schemeClr>
          </a:solidFill>
          <a:ln w="73025" cap="flat">
            <a:solidFill>
              <a:schemeClr val="accent2">
                <a:lumMod val="75000"/>
              </a:schemeClr>
            </a:solidFill>
            <a:prstDash val="solid"/>
            <a:miter/>
          </a:ln>
          <a:effectLst/>
        </p:spPr>
        <p:txBody>
          <a:bodyPr wrap="square" rtlCol="0" anchor="ctr">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DDB4A350-3234-D1C9-220B-C966520C2BDB}"/>
              </a:ext>
            </a:extLst>
          </p:cNvPr>
          <p:cNvSpPr/>
          <p:nvPr userDrawn="1"/>
        </p:nvSpPr>
        <p:spPr>
          <a:xfrm>
            <a:off x="1534630" y="0"/>
            <a:ext cx="7609238" cy="5143500"/>
          </a:xfrm>
          <a:custGeom>
            <a:avLst/>
            <a:gdLst>
              <a:gd name="csX0" fmla="*/ 6267686 w 10145650"/>
              <a:gd name="csY0" fmla="*/ 3401874 h 6858000"/>
              <a:gd name="csX1" fmla="*/ 6197142 w 10145650"/>
              <a:gd name="csY1" fmla="*/ 3437735 h 6858000"/>
              <a:gd name="csX2" fmla="*/ 6132657 w 10145650"/>
              <a:gd name="csY2" fmla="*/ 3549847 h 6858000"/>
              <a:gd name="csX3" fmla="*/ 6092497 w 10145650"/>
              <a:gd name="csY3" fmla="*/ 3725057 h 6858000"/>
              <a:gd name="csX4" fmla="*/ 6016831 w 10145650"/>
              <a:gd name="csY4" fmla="*/ 3872237 h 6858000"/>
              <a:gd name="csX5" fmla="*/ 5982995 w 10145650"/>
              <a:gd name="csY5" fmla="*/ 3964965 h 6858000"/>
              <a:gd name="csX6" fmla="*/ 5915244 w 10145650"/>
              <a:gd name="csY6" fmla="*/ 4097479 h 6858000"/>
              <a:gd name="csX7" fmla="*/ 5840527 w 10145650"/>
              <a:gd name="csY7" fmla="*/ 4300371 h 6858000"/>
              <a:gd name="csX8" fmla="*/ 5787511 w 10145650"/>
              <a:gd name="csY8" fmla="*/ 4520060 h 6858000"/>
              <a:gd name="csX9" fmla="*/ 5636924 w 10145650"/>
              <a:gd name="csY9" fmla="*/ 4972518 h 6858000"/>
              <a:gd name="csX10" fmla="*/ 5694987 w 10145650"/>
              <a:gd name="csY10" fmla="*/ 5253190 h 6858000"/>
              <a:gd name="csX11" fmla="*/ 5806481 w 10145650"/>
              <a:gd name="csY11" fmla="*/ 5435173 h 6858000"/>
              <a:gd name="csX12" fmla="*/ 6621405 w 10145650"/>
              <a:gd name="csY12" fmla="*/ 6446548 h 6858000"/>
              <a:gd name="csX13" fmla="*/ 6739817 w 10145650"/>
              <a:gd name="csY13" fmla="*/ 6811109 h 6858000"/>
              <a:gd name="csX14" fmla="*/ 6771725 w 10145650"/>
              <a:gd name="csY14" fmla="*/ 6808722 h 6858000"/>
              <a:gd name="csX15" fmla="*/ 6702545 w 10145650"/>
              <a:gd name="csY15" fmla="*/ 6488882 h 6858000"/>
              <a:gd name="csX16" fmla="*/ 6611338 w 10145650"/>
              <a:gd name="csY16" fmla="*/ 5508097 h 6858000"/>
              <a:gd name="csX17" fmla="*/ 6610882 w 10145650"/>
              <a:gd name="csY17" fmla="*/ 5163347 h 6858000"/>
              <a:gd name="csX18" fmla="*/ 6683422 w 10145650"/>
              <a:gd name="csY18" fmla="*/ 4795747 h 6858000"/>
              <a:gd name="csX19" fmla="*/ 6651392 w 10145650"/>
              <a:gd name="csY19" fmla="*/ 4535161 h 6858000"/>
              <a:gd name="csX20" fmla="*/ 6634453 w 10145650"/>
              <a:gd name="csY20" fmla="*/ 4248451 h 6858000"/>
              <a:gd name="csX21" fmla="*/ 6562674 w 10145650"/>
              <a:gd name="csY21" fmla="*/ 4098848 h 6858000"/>
              <a:gd name="csX22" fmla="*/ 6560892 w 10145650"/>
              <a:gd name="csY22" fmla="*/ 4095952 h 6858000"/>
              <a:gd name="csX23" fmla="*/ 6506965 w 10145650"/>
              <a:gd name="csY23" fmla="*/ 3907412 h 6858000"/>
              <a:gd name="csX24" fmla="*/ 6386610 w 10145650"/>
              <a:gd name="csY24" fmla="*/ 3595199 h 6858000"/>
              <a:gd name="csX25" fmla="*/ 6267686 w 10145650"/>
              <a:gd name="csY25" fmla="*/ 3401874 h 6858000"/>
              <a:gd name="csX26" fmla="*/ 5860167 w 10145650"/>
              <a:gd name="csY26" fmla="*/ 3399650 h 6858000"/>
              <a:gd name="csX27" fmla="*/ 5849466 w 10145650"/>
              <a:gd name="csY27" fmla="*/ 3403133 h 6858000"/>
              <a:gd name="csX28" fmla="*/ 5692732 w 10145650"/>
              <a:gd name="csY28" fmla="*/ 3553888 h 6858000"/>
              <a:gd name="csX29" fmla="*/ 5576011 w 10145650"/>
              <a:gd name="csY29" fmla="*/ 3650110 h 6858000"/>
              <a:gd name="csX30" fmla="*/ 5573596 w 10145650"/>
              <a:gd name="csY30" fmla="*/ 3652348 h 6858000"/>
              <a:gd name="csX31" fmla="*/ 5333958 w 10145650"/>
              <a:gd name="csY31" fmla="*/ 3998334 h 6858000"/>
              <a:gd name="csX32" fmla="*/ 5265015 w 10145650"/>
              <a:gd name="csY32" fmla="*/ 4238566 h 6858000"/>
              <a:gd name="csX33" fmla="*/ 5276395 w 10145650"/>
              <a:gd name="csY33" fmla="*/ 4238141 h 6858000"/>
              <a:gd name="csX34" fmla="*/ 5329706 w 10145650"/>
              <a:gd name="csY34" fmla="*/ 4168131 h 6858000"/>
              <a:gd name="csX35" fmla="*/ 5480745 w 10145650"/>
              <a:gd name="csY35" fmla="*/ 3960860 h 6858000"/>
              <a:gd name="csX36" fmla="*/ 5574647 w 10145650"/>
              <a:gd name="csY36" fmla="*/ 3785455 h 6858000"/>
              <a:gd name="csX37" fmla="*/ 5849134 w 10145650"/>
              <a:gd name="csY37" fmla="*/ 3437981 h 6858000"/>
              <a:gd name="csX38" fmla="*/ 5860167 w 10145650"/>
              <a:gd name="csY38" fmla="*/ 3399650 h 6858000"/>
              <a:gd name="csX39" fmla="*/ 5594517 w 10145650"/>
              <a:gd name="csY39" fmla="*/ 3303721 h 6858000"/>
              <a:gd name="csX40" fmla="*/ 5499330 w 10145650"/>
              <a:gd name="csY40" fmla="*/ 3328732 h 6858000"/>
              <a:gd name="csX41" fmla="*/ 5499520 w 10145650"/>
              <a:gd name="csY41" fmla="*/ 3328898 h 6858000"/>
              <a:gd name="csX42" fmla="*/ 5497068 w 10145650"/>
              <a:gd name="csY42" fmla="*/ 3330434 h 6858000"/>
              <a:gd name="csX43" fmla="*/ 5494643 w 10145650"/>
              <a:gd name="csY43" fmla="*/ 3407960 h 6858000"/>
              <a:gd name="csX44" fmla="*/ 5594552 w 10145650"/>
              <a:gd name="csY44" fmla="*/ 3476745 h 6858000"/>
              <a:gd name="csX45" fmla="*/ 5674697 w 10145650"/>
              <a:gd name="csY45" fmla="*/ 3380165 h 6858000"/>
              <a:gd name="csX46" fmla="*/ 5689678 w 10145650"/>
              <a:gd name="csY46" fmla="*/ 3324493 h 6858000"/>
              <a:gd name="csX47" fmla="*/ 5594517 w 10145650"/>
              <a:gd name="csY47" fmla="*/ 3303721 h 6858000"/>
              <a:gd name="csX48" fmla="*/ 8152771 w 10145650"/>
              <a:gd name="csY48" fmla="*/ 2034601 h 6858000"/>
              <a:gd name="csX49" fmla="*/ 7995489 w 10145650"/>
              <a:gd name="csY49" fmla="*/ 2078960 h 6858000"/>
              <a:gd name="csX50" fmla="*/ 7575634 w 10145650"/>
              <a:gd name="csY50" fmla="*/ 2158108 h 6858000"/>
              <a:gd name="csX51" fmla="*/ 7309262 w 10145650"/>
              <a:gd name="csY51" fmla="*/ 2371289 h 6858000"/>
              <a:gd name="csX52" fmla="*/ 7199668 w 10145650"/>
              <a:gd name="csY52" fmla="*/ 2451656 h 6858000"/>
              <a:gd name="csX53" fmla="*/ 7057195 w 10145650"/>
              <a:gd name="csY53" fmla="*/ 2605175 h 6858000"/>
              <a:gd name="csX54" fmla="*/ 6863893 w 10145650"/>
              <a:gd name="csY54" fmla="*/ 2810631 h 6858000"/>
              <a:gd name="csX55" fmla="*/ 6733165 w 10145650"/>
              <a:gd name="csY55" fmla="*/ 2980944 h 6858000"/>
              <a:gd name="csX56" fmla="*/ 6762967 w 10145650"/>
              <a:gd name="csY56" fmla="*/ 3147890 h 6858000"/>
              <a:gd name="csX57" fmla="*/ 7113876 w 10145650"/>
              <a:gd name="csY57" fmla="*/ 2979678 h 6858000"/>
              <a:gd name="csX58" fmla="*/ 7426986 w 10145650"/>
              <a:gd name="csY58" fmla="*/ 2815395 h 6858000"/>
              <a:gd name="csX59" fmla="*/ 7561176 w 10145650"/>
              <a:gd name="csY59" fmla="*/ 2683244 h 6858000"/>
              <a:gd name="csX60" fmla="*/ 7701303 w 10145650"/>
              <a:gd name="csY60" fmla="*/ 2550431 h 6858000"/>
              <a:gd name="csX61" fmla="*/ 7863457 w 10145650"/>
              <a:gd name="csY61" fmla="*/ 2396049 h 6858000"/>
              <a:gd name="csX62" fmla="*/ 7863475 w 10145650"/>
              <a:gd name="csY62" fmla="*/ 2396399 h 6858000"/>
              <a:gd name="csX63" fmla="*/ 7865521 w 10145650"/>
              <a:gd name="csY63" fmla="*/ 2394005 h 6858000"/>
              <a:gd name="csX64" fmla="*/ 8154261 w 10145650"/>
              <a:gd name="csY64" fmla="*/ 2104004 h 6858000"/>
              <a:gd name="csX65" fmla="*/ 8152771 w 10145650"/>
              <a:gd name="csY65" fmla="*/ 2034601 h 6858000"/>
              <a:gd name="csX66" fmla="*/ 4585324 w 10145650"/>
              <a:gd name="csY66" fmla="*/ 1567916 h 6858000"/>
              <a:gd name="csX67" fmla="*/ 4585269 w 10145650"/>
              <a:gd name="csY67" fmla="*/ 1652740 h 6858000"/>
              <a:gd name="csX68" fmla="*/ 4712090 w 10145650"/>
              <a:gd name="csY68" fmla="*/ 1878243 h 6858000"/>
              <a:gd name="csX69" fmla="*/ 4798108 w 10145650"/>
              <a:gd name="csY69" fmla="*/ 2047323 h 6858000"/>
              <a:gd name="csX70" fmla="*/ 5338762 w 10145650"/>
              <a:gd name="csY70" fmla="*/ 2703769 h 6858000"/>
              <a:gd name="csX71" fmla="*/ 5338952 w 10145650"/>
              <a:gd name="csY71" fmla="*/ 2703936 h 6858000"/>
              <a:gd name="csX72" fmla="*/ 5341752 w 10145650"/>
              <a:gd name="csY72" fmla="*/ 2705546 h 6858000"/>
              <a:gd name="csX73" fmla="*/ 5642130 w 10145650"/>
              <a:gd name="csY73" fmla="*/ 2951619 h 6858000"/>
              <a:gd name="csX74" fmla="*/ 5653999 w 10145650"/>
              <a:gd name="csY74" fmla="*/ 2891889 h 6858000"/>
              <a:gd name="csX75" fmla="*/ 5597833 w 10145650"/>
              <a:gd name="csY75" fmla="*/ 2770664 h 6858000"/>
              <a:gd name="csX76" fmla="*/ 5477048 w 10145650"/>
              <a:gd name="csY76" fmla="*/ 2556627 h 6858000"/>
              <a:gd name="csX77" fmla="*/ 5390488 w 10145650"/>
              <a:gd name="csY77" fmla="*/ 2353275 h 6858000"/>
              <a:gd name="csX78" fmla="*/ 4818330 w 10145650"/>
              <a:gd name="csY78" fmla="*/ 1806321 h 6858000"/>
              <a:gd name="csX79" fmla="*/ 4623286 w 10145650"/>
              <a:gd name="csY79" fmla="*/ 1587760 h 6858000"/>
              <a:gd name="csX80" fmla="*/ 4585324 w 10145650"/>
              <a:gd name="csY80" fmla="*/ 1567916 h 6858000"/>
              <a:gd name="csX81" fmla="*/ 7634186 w 10145650"/>
              <a:gd name="csY81" fmla="*/ 1237321 h 6858000"/>
              <a:gd name="csX82" fmla="*/ 7527201 w 10145650"/>
              <a:gd name="csY82" fmla="*/ 1332853 h 6858000"/>
              <a:gd name="csX83" fmla="*/ 7179991 w 10145650"/>
              <a:gd name="csY83" fmla="*/ 1588295 h 6858000"/>
              <a:gd name="csX84" fmla="*/ 6960205 w 10145650"/>
              <a:gd name="csY84" fmla="*/ 1844050 h 6858000"/>
              <a:gd name="csX85" fmla="*/ 6916308 w 10145650"/>
              <a:gd name="csY85" fmla="*/ 1883306 h 6858000"/>
              <a:gd name="csX86" fmla="*/ 6792257 w 10145650"/>
              <a:gd name="csY86" fmla="*/ 1998385 h 6858000"/>
              <a:gd name="csX87" fmla="*/ 6728763 w 10145650"/>
              <a:gd name="csY87" fmla="*/ 2053804 h 6858000"/>
              <a:gd name="csX88" fmla="*/ 6620673 w 10145650"/>
              <a:gd name="csY88" fmla="*/ 2255290 h 6858000"/>
              <a:gd name="csX89" fmla="*/ 6557976 w 10145650"/>
              <a:gd name="csY89" fmla="*/ 2524744 h 6858000"/>
              <a:gd name="csX90" fmla="*/ 6532071 w 10145650"/>
              <a:gd name="csY90" fmla="*/ 2623738 h 6858000"/>
              <a:gd name="csX91" fmla="*/ 6386110 w 10145650"/>
              <a:gd name="csY91" fmla="*/ 3019839 h 6858000"/>
              <a:gd name="csX92" fmla="*/ 6475822 w 10145650"/>
              <a:gd name="csY92" fmla="*/ 3025660 h 6858000"/>
              <a:gd name="csX93" fmla="*/ 6572735 w 10145650"/>
              <a:gd name="csY93" fmla="*/ 2917642 h 6858000"/>
              <a:gd name="csX94" fmla="*/ 6572366 w 10145650"/>
              <a:gd name="csY94" fmla="*/ 2917484 h 6858000"/>
              <a:gd name="csX95" fmla="*/ 6574040 w 10145650"/>
              <a:gd name="csY95" fmla="*/ 2914934 h 6858000"/>
              <a:gd name="csX96" fmla="*/ 6692510 w 10145650"/>
              <a:gd name="csY96" fmla="*/ 2748960 h 6858000"/>
              <a:gd name="csX97" fmla="*/ 6836154 w 10145650"/>
              <a:gd name="csY97" fmla="*/ 2614201 h 6858000"/>
              <a:gd name="csX98" fmla="*/ 6924147 w 10145650"/>
              <a:gd name="csY98" fmla="*/ 2494867 h 6858000"/>
              <a:gd name="csX99" fmla="*/ 7023175 w 10145650"/>
              <a:gd name="csY99" fmla="*/ 2354900 h 6858000"/>
              <a:gd name="csX100" fmla="*/ 7172258 w 10145650"/>
              <a:gd name="csY100" fmla="*/ 2182560 h 6858000"/>
              <a:gd name="csX101" fmla="*/ 7250892 w 10145650"/>
              <a:gd name="csY101" fmla="*/ 2016226 h 6858000"/>
              <a:gd name="csX102" fmla="*/ 7409181 w 10145650"/>
              <a:gd name="csY102" fmla="*/ 1716574 h 6858000"/>
              <a:gd name="csX103" fmla="*/ 7466970 w 10145650"/>
              <a:gd name="csY103" fmla="*/ 1563302 h 6858000"/>
              <a:gd name="csX104" fmla="*/ 7623370 w 10145650"/>
              <a:gd name="csY104" fmla="*/ 1296467 h 6858000"/>
              <a:gd name="csX105" fmla="*/ 7634186 w 10145650"/>
              <a:gd name="csY105" fmla="*/ 1237321 h 6858000"/>
              <a:gd name="csX106" fmla="*/ 1383070 w 10145650"/>
              <a:gd name="csY106" fmla="*/ 0 h 6858000"/>
              <a:gd name="csX107" fmla="*/ 5340147 w 10145650"/>
              <a:gd name="csY107" fmla="*/ 0 h 6858000"/>
              <a:gd name="csX108" fmla="*/ 5359816 w 10145650"/>
              <a:gd name="csY108" fmla="*/ 243656 h 6858000"/>
              <a:gd name="csX109" fmla="*/ 5328073 w 10145650"/>
              <a:gd name="csY109" fmla="*/ 755478 h 6858000"/>
              <a:gd name="csX110" fmla="*/ 5261994 w 10145650"/>
              <a:gd name="csY110" fmla="*/ 1019129 h 6858000"/>
              <a:gd name="csX111" fmla="*/ 5279291 w 10145650"/>
              <a:gd name="csY111" fmla="*/ 1638458 h 6858000"/>
              <a:gd name="csX112" fmla="*/ 5433891 w 10145650"/>
              <a:gd name="csY112" fmla="*/ 1996007 h 6858000"/>
              <a:gd name="csX113" fmla="*/ 5658500 w 10145650"/>
              <a:gd name="csY113" fmla="*/ 2630783 h 6858000"/>
              <a:gd name="csX114" fmla="*/ 5804206 w 10145650"/>
              <a:gd name="csY114" fmla="*/ 2860919 h 6858000"/>
              <a:gd name="csX115" fmla="*/ 6118562 w 10145650"/>
              <a:gd name="csY115" fmla="*/ 3004933 h 6858000"/>
              <a:gd name="csX116" fmla="*/ 6326738 w 10145650"/>
              <a:gd name="csY116" fmla="*/ 2813820 h 6858000"/>
              <a:gd name="csX117" fmla="*/ 6455389 w 10145650"/>
              <a:gd name="csY117" fmla="*/ 2288638 h 6858000"/>
              <a:gd name="csX118" fmla="*/ 6359456 w 10145650"/>
              <a:gd name="csY118" fmla="*/ 395154 h 6858000"/>
              <a:gd name="csX119" fmla="*/ 6363389 w 10145650"/>
              <a:gd name="csY119" fmla="*/ 202155 h 6858000"/>
              <a:gd name="csX120" fmla="*/ 6364979 w 10145650"/>
              <a:gd name="csY120" fmla="*/ 95005 h 6858000"/>
              <a:gd name="csX121" fmla="*/ 6362871 w 10145650"/>
              <a:gd name="csY121" fmla="*/ 0 h 6858000"/>
              <a:gd name="csX122" fmla="*/ 10145650 w 10145650"/>
              <a:gd name="csY122" fmla="*/ 0 h 6858000"/>
              <a:gd name="csX123" fmla="*/ 10144637 w 10145650"/>
              <a:gd name="csY123" fmla="*/ 3038857 h 6858000"/>
              <a:gd name="csX124" fmla="*/ 10037188 w 10145650"/>
              <a:gd name="csY124" fmla="*/ 3020325 h 6858000"/>
              <a:gd name="csX125" fmla="*/ 9034390 w 10145650"/>
              <a:gd name="csY125" fmla="*/ 2872883 h 6858000"/>
              <a:gd name="csX126" fmla="*/ 8051626 w 10145650"/>
              <a:gd name="csY126" fmla="*/ 2861592 h 6858000"/>
              <a:gd name="csX127" fmla="*/ 7445521 w 10145650"/>
              <a:gd name="csY127" fmla="*/ 2998590 h 6858000"/>
              <a:gd name="csX128" fmla="*/ 7235472 w 10145650"/>
              <a:gd name="csY128" fmla="*/ 3157611 h 6858000"/>
              <a:gd name="csX129" fmla="*/ 8195960 w 10145650"/>
              <a:gd name="csY129" fmla="*/ 3350380 h 6858000"/>
              <a:gd name="csX130" fmla="*/ 9140768 w 10145650"/>
              <a:gd name="csY130" fmla="*/ 3383200 h 6858000"/>
              <a:gd name="csX131" fmla="*/ 9558431 w 10145650"/>
              <a:gd name="csY131" fmla="*/ 3406545 h 6858000"/>
              <a:gd name="csX132" fmla="*/ 10144526 w 10145650"/>
              <a:gd name="csY132" fmla="*/ 3371624 h 6858000"/>
              <a:gd name="csX133" fmla="*/ 10143434 w 10145650"/>
              <a:gd name="csY133" fmla="*/ 6647340 h 6858000"/>
              <a:gd name="csX134" fmla="*/ 10074585 w 10145650"/>
              <a:gd name="csY134" fmla="*/ 6621465 h 6858000"/>
              <a:gd name="csX135" fmla="*/ 10006268 w 10145650"/>
              <a:gd name="csY135" fmla="*/ 6587733 h 6858000"/>
              <a:gd name="csX136" fmla="*/ 9761024 w 10145650"/>
              <a:gd name="csY136" fmla="*/ 6419316 h 6858000"/>
              <a:gd name="csX137" fmla="*/ 9286684 w 10145650"/>
              <a:gd name="csY137" fmla="*/ 6004407 h 6858000"/>
              <a:gd name="csX138" fmla="*/ 9027820 w 10145650"/>
              <a:gd name="csY138" fmla="*/ 5780243 h 6858000"/>
              <a:gd name="csX139" fmla="*/ 8313517 w 10145650"/>
              <a:gd name="csY139" fmla="*/ 5115192 h 6858000"/>
              <a:gd name="csX140" fmla="*/ 7966418 w 10145650"/>
              <a:gd name="csY140" fmla="*/ 4703947 h 6858000"/>
              <a:gd name="csX141" fmla="*/ 6644158 w 10145650"/>
              <a:gd name="csY141" fmla="*/ 3574924 h 6858000"/>
              <a:gd name="csX142" fmla="*/ 6530541 w 10145650"/>
              <a:gd name="csY142" fmla="*/ 3520761 h 6858000"/>
              <a:gd name="csX143" fmla="*/ 6608087 w 10145650"/>
              <a:gd name="csY143" fmla="*/ 3759065 h 6858000"/>
              <a:gd name="csX144" fmla="*/ 6697609 w 10145650"/>
              <a:gd name="csY144" fmla="*/ 3908787 h 6858000"/>
              <a:gd name="csX145" fmla="*/ 6776811 w 10145650"/>
              <a:gd name="csY145" fmla="*/ 4137330 h 6858000"/>
              <a:gd name="csX146" fmla="*/ 6895594 w 10145650"/>
              <a:gd name="csY146" fmla="*/ 4412863 h 6858000"/>
              <a:gd name="csX147" fmla="*/ 7161945 w 10145650"/>
              <a:gd name="csY147" fmla="*/ 4696616 h 6858000"/>
              <a:gd name="csX148" fmla="*/ 7413558 w 10145650"/>
              <a:gd name="csY148" fmla="*/ 4992580 h 6858000"/>
              <a:gd name="csX149" fmla="*/ 8154373 w 10145650"/>
              <a:gd name="csY149" fmla="*/ 5477511 h 6858000"/>
              <a:gd name="csX150" fmla="*/ 8388769 w 10145650"/>
              <a:gd name="csY150" fmla="*/ 5598127 h 6858000"/>
              <a:gd name="csX151" fmla="*/ 9077060 w 10145650"/>
              <a:gd name="csY151" fmla="*/ 6096032 h 6858000"/>
              <a:gd name="csX152" fmla="*/ 9804649 w 10145650"/>
              <a:gd name="csY152" fmla="*/ 6625286 h 6858000"/>
              <a:gd name="csX153" fmla="*/ 9850634 w 10145650"/>
              <a:gd name="csY153" fmla="*/ 6740496 h 6858000"/>
              <a:gd name="csX154" fmla="*/ 9871671 w 10145650"/>
              <a:gd name="csY154" fmla="*/ 6858000 h 6858000"/>
              <a:gd name="csX155" fmla="*/ 5852759 w 10145650"/>
              <a:gd name="csY155" fmla="*/ 6858000 h 6858000"/>
              <a:gd name="csX156" fmla="*/ 5831392 w 10145650"/>
              <a:gd name="csY156" fmla="*/ 6796056 h 6858000"/>
              <a:gd name="csX157" fmla="*/ 5792643 w 10145650"/>
              <a:gd name="csY157" fmla="*/ 6544812 h 6858000"/>
              <a:gd name="csX158" fmla="*/ 5813720 w 10145650"/>
              <a:gd name="csY158" fmla="*/ 6268583 h 6858000"/>
              <a:gd name="csX159" fmla="*/ 5818944 w 10145650"/>
              <a:gd name="csY159" fmla="*/ 6062322 h 6858000"/>
              <a:gd name="csX160" fmla="*/ 5825171 w 10145650"/>
              <a:gd name="csY160" fmla="*/ 5768760 h 6858000"/>
              <a:gd name="csX161" fmla="*/ 5659639 w 10145650"/>
              <a:gd name="csY161" fmla="*/ 5402992 h 6858000"/>
              <a:gd name="csX162" fmla="*/ 5563571 w 10145650"/>
              <a:gd name="csY162" fmla="*/ 5420726 h 6858000"/>
              <a:gd name="csX163" fmla="*/ 5426412 w 10145650"/>
              <a:gd name="csY163" fmla="*/ 5887605 h 6858000"/>
              <a:gd name="csX164" fmla="*/ 5431777 w 10145650"/>
              <a:gd name="csY164" fmla="*/ 6157336 h 6858000"/>
              <a:gd name="csX165" fmla="*/ 5408170 w 10145650"/>
              <a:gd name="csY165" fmla="*/ 6798460 h 6858000"/>
              <a:gd name="csX166" fmla="*/ 5410197 w 10145650"/>
              <a:gd name="csY166" fmla="*/ 6858000 h 6858000"/>
              <a:gd name="csX167" fmla="*/ 5147077 w 10145650"/>
              <a:gd name="csY167" fmla="*/ 6858000 h 6858000"/>
              <a:gd name="csX168" fmla="*/ 5187172 w 10145650"/>
              <a:gd name="csY168" fmla="*/ 6722463 h 6858000"/>
              <a:gd name="csX169" fmla="*/ 5224118 w 10145650"/>
              <a:gd name="csY169" fmla="*/ 6574283 h 6858000"/>
              <a:gd name="csX170" fmla="*/ 5241154 w 10145650"/>
              <a:gd name="csY170" fmla="*/ 6348401 h 6858000"/>
              <a:gd name="csX171" fmla="*/ 5304383 w 10145650"/>
              <a:gd name="csY171" fmla="*/ 5872935 h 6858000"/>
              <a:gd name="csX172" fmla="*/ 5475520 w 10145650"/>
              <a:gd name="csY172" fmla="*/ 5230294 h 6858000"/>
              <a:gd name="csX173" fmla="*/ 5505501 w 10145650"/>
              <a:gd name="csY173" fmla="*/ 5061074 h 6858000"/>
              <a:gd name="csX174" fmla="*/ 5522983 w 10145650"/>
              <a:gd name="csY174" fmla="*/ 4932796 h 6858000"/>
              <a:gd name="csX175" fmla="*/ 5587285 w 10145650"/>
              <a:gd name="csY175" fmla="*/ 4594303 h 6858000"/>
              <a:gd name="csX176" fmla="*/ 5780748 w 10145650"/>
              <a:gd name="csY176" fmla="*/ 4031751 h 6858000"/>
              <a:gd name="csX177" fmla="*/ 5870747 w 10145650"/>
              <a:gd name="csY177" fmla="*/ 3813278 h 6858000"/>
              <a:gd name="csX178" fmla="*/ 5814212 w 10145650"/>
              <a:gd name="csY178" fmla="*/ 3815381 h 6858000"/>
              <a:gd name="csX179" fmla="*/ 5596437 w 10145650"/>
              <a:gd name="csY179" fmla="*/ 4095480 h 6858000"/>
              <a:gd name="csX180" fmla="*/ 5531840 w 10145650"/>
              <a:gd name="csY180" fmla="*/ 4274090 h 6858000"/>
              <a:gd name="csX181" fmla="*/ 5385462 w 10145650"/>
              <a:gd name="csY181" fmla="*/ 4511371 h 6858000"/>
              <a:gd name="csX182" fmla="*/ 5257946 w 10145650"/>
              <a:gd name="csY182" fmla="*/ 4721973 h 6858000"/>
              <a:gd name="csX183" fmla="*/ 5070420 w 10145650"/>
              <a:gd name="csY183" fmla="*/ 5064331 h 6858000"/>
              <a:gd name="csX184" fmla="*/ 4984143 w 10145650"/>
              <a:gd name="csY184" fmla="*/ 5415065 h 6858000"/>
              <a:gd name="csX185" fmla="*/ 4819308 w 10145650"/>
              <a:gd name="csY185" fmla="*/ 6170305 h 6858000"/>
              <a:gd name="csX186" fmla="*/ 4775196 w 10145650"/>
              <a:gd name="csY186" fmla="*/ 6442120 h 6858000"/>
              <a:gd name="csX187" fmla="*/ 4786132 w 10145650"/>
              <a:gd name="csY187" fmla="*/ 6762570 h 6858000"/>
              <a:gd name="csX188" fmla="*/ 4781665 w 10145650"/>
              <a:gd name="csY188" fmla="*/ 6858000 h 6858000"/>
              <a:gd name="csX189" fmla="*/ 2544997 w 10145650"/>
              <a:gd name="csY189" fmla="*/ 6858000 h 6858000"/>
              <a:gd name="csX190" fmla="*/ 2553985 w 10145650"/>
              <a:gd name="csY190" fmla="*/ 6850013 h 6858000"/>
              <a:gd name="csX191" fmla="*/ 2925609 w 10145650"/>
              <a:gd name="csY191" fmla="*/ 6478893 h 6858000"/>
              <a:gd name="csX192" fmla="*/ 3192159 w 10145650"/>
              <a:gd name="csY192" fmla="*/ 6095311 h 6858000"/>
              <a:gd name="csX193" fmla="*/ 3126662 w 10145650"/>
              <a:gd name="csY193" fmla="*/ 6020216 h 6858000"/>
              <a:gd name="csX194" fmla="*/ 2441244 w 10145650"/>
              <a:gd name="csY194" fmla="*/ 6262811 h 6858000"/>
              <a:gd name="csX195" fmla="*/ 1509711 w 10145650"/>
              <a:gd name="csY195" fmla="*/ 6148713 h 6858000"/>
              <a:gd name="csX196" fmla="*/ 1417317 w 10145650"/>
              <a:gd name="csY196" fmla="*/ 5733920 h 6858000"/>
              <a:gd name="csX197" fmla="*/ 1717397 w 10145650"/>
              <a:gd name="csY197" fmla="*/ 5169845 h 6858000"/>
              <a:gd name="csX198" fmla="*/ 1902721 w 10145650"/>
              <a:gd name="csY198" fmla="*/ 5025849 h 6858000"/>
              <a:gd name="csX199" fmla="*/ 2197761 w 10145650"/>
              <a:gd name="csY199" fmla="*/ 4790046 h 6858000"/>
              <a:gd name="csX200" fmla="*/ 2800514 w 10145650"/>
              <a:gd name="csY200" fmla="*/ 4568967 h 6858000"/>
              <a:gd name="csX201" fmla="*/ 3333946 w 10145650"/>
              <a:gd name="csY201" fmla="*/ 4526045 h 6858000"/>
              <a:gd name="csX202" fmla="*/ 4302839 w 10145650"/>
              <a:gd name="csY202" fmla="*/ 4408250 h 6858000"/>
              <a:gd name="csX203" fmla="*/ 4930523 w 10145650"/>
              <a:gd name="csY203" fmla="*/ 4141701 h 6858000"/>
              <a:gd name="csX204" fmla="*/ 5103033 w 10145650"/>
              <a:gd name="csY204" fmla="*/ 3964080 h 6858000"/>
              <a:gd name="csX205" fmla="*/ 5300093 w 10145650"/>
              <a:gd name="csY205" fmla="*/ 3788683 h 6858000"/>
              <a:gd name="csX206" fmla="*/ 5335866 w 10145650"/>
              <a:gd name="csY206" fmla="*/ 3571487 h 6858000"/>
              <a:gd name="csX207" fmla="*/ 5404754 w 10145650"/>
              <a:gd name="csY207" fmla="*/ 3028350 h 6858000"/>
              <a:gd name="csX208" fmla="*/ 5436142 w 10145650"/>
              <a:gd name="csY208" fmla="*/ 2933817 h 6858000"/>
              <a:gd name="csX209" fmla="*/ 5300841 w 10145650"/>
              <a:gd name="csY209" fmla="*/ 2832247 h 6858000"/>
              <a:gd name="csX210" fmla="*/ 4619861 w 10145650"/>
              <a:gd name="csY210" fmla="*/ 2459200 h 6858000"/>
              <a:gd name="csX211" fmla="*/ 3899446 w 10145650"/>
              <a:gd name="csY211" fmla="*/ 2515157 h 6858000"/>
              <a:gd name="csX212" fmla="*/ 3419593 w 10145650"/>
              <a:gd name="csY212" fmla="*/ 2421037 h 6858000"/>
              <a:gd name="csX213" fmla="*/ 2265862 w 10145650"/>
              <a:gd name="csY213" fmla="*/ 2369690 h 6858000"/>
              <a:gd name="csX214" fmla="*/ 1253402 w 10145650"/>
              <a:gd name="csY214" fmla="*/ 1658454 h 6858000"/>
              <a:gd name="csX215" fmla="*/ 918821 w 10145650"/>
              <a:gd name="csY215" fmla="*/ 1330104 h 6858000"/>
              <a:gd name="csX216" fmla="*/ 395928 w 10145650"/>
              <a:gd name="csY216" fmla="*/ 763312 h 6858000"/>
              <a:gd name="csX217" fmla="*/ 246886 w 10145650"/>
              <a:gd name="csY217" fmla="*/ 521390 h 6858000"/>
              <a:gd name="csX218" fmla="*/ 117396 w 10145650"/>
              <a:gd name="csY218" fmla="*/ 365335 h 6858000"/>
              <a:gd name="csX219" fmla="*/ 34162 w 10145650"/>
              <a:gd name="csY219" fmla="*/ 91269 h 6858000"/>
              <a:gd name="csX220" fmla="*/ 0 w 10145650"/>
              <a:gd name="csY220" fmla="*/ 458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Lst>
            <a:rect l="l" t="t" r="r" b="b"/>
            <a:pathLst>
              <a:path w="10145650" h="6858000">
                <a:moveTo>
                  <a:pt x="6267686" y="3401874"/>
                </a:moveTo>
                <a:cubicBezTo>
                  <a:pt x="6247779" y="3398245"/>
                  <a:pt x="6224609" y="3407789"/>
                  <a:pt x="6197142" y="3437735"/>
                </a:cubicBezTo>
                <a:cubicBezTo>
                  <a:pt x="6169640" y="3468738"/>
                  <a:pt x="6147396" y="3510194"/>
                  <a:pt x="6132657" y="3549847"/>
                </a:cubicBezTo>
                <a:cubicBezTo>
                  <a:pt x="6111094" y="3607626"/>
                  <a:pt x="6114731" y="3669705"/>
                  <a:pt x="6092497" y="3725057"/>
                </a:cubicBezTo>
                <a:cubicBezTo>
                  <a:pt x="6073404" y="3774791"/>
                  <a:pt x="6035688" y="3821461"/>
                  <a:pt x="6016831" y="3872237"/>
                </a:cubicBezTo>
                <a:cubicBezTo>
                  <a:pt x="6004698" y="3902956"/>
                  <a:pt x="5996799" y="3935036"/>
                  <a:pt x="5982995" y="3964965"/>
                </a:cubicBezTo>
                <a:cubicBezTo>
                  <a:pt x="5962370" y="4009679"/>
                  <a:pt x="5930533" y="4051113"/>
                  <a:pt x="5915244" y="4097479"/>
                </a:cubicBezTo>
                <a:cubicBezTo>
                  <a:pt x="5896855" y="4167404"/>
                  <a:pt x="5868677" y="4233624"/>
                  <a:pt x="5840527" y="4300371"/>
                </a:cubicBezTo>
                <a:cubicBezTo>
                  <a:pt x="5814193" y="4374058"/>
                  <a:pt x="5814708" y="4448966"/>
                  <a:pt x="5787511" y="4520060"/>
                </a:cubicBezTo>
                <a:cubicBezTo>
                  <a:pt x="5733268" y="4665053"/>
                  <a:pt x="5653924" y="4814537"/>
                  <a:pt x="5636924" y="4972518"/>
                </a:cubicBezTo>
                <a:cubicBezTo>
                  <a:pt x="5631445" y="5067621"/>
                  <a:pt x="5667200" y="5162130"/>
                  <a:pt x="5694987" y="5253190"/>
                </a:cubicBezTo>
                <a:cubicBezTo>
                  <a:pt x="5719487" y="5326481"/>
                  <a:pt x="5733740" y="5397675"/>
                  <a:pt x="5806481" y="5435173"/>
                </a:cubicBezTo>
                <a:cubicBezTo>
                  <a:pt x="6230073" y="5629185"/>
                  <a:pt x="6518775" y="6000415"/>
                  <a:pt x="6621405" y="6446548"/>
                </a:cubicBezTo>
                <a:cubicBezTo>
                  <a:pt x="6656446" y="6568713"/>
                  <a:pt x="6688849" y="6695765"/>
                  <a:pt x="6739817" y="6811109"/>
                </a:cubicBezTo>
                <a:cubicBezTo>
                  <a:pt x="6763628" y="6861040"/>
                  <a:pt x="6789148" y="6881682"/>
                  <a:pt x="6771725" y="6808722"/>
                </a:cubicBezTo>
                <a:cubicBezTo>
                  <a:pt x="6745301" y="6705805"/>
                  <a:pt x="6734536" y="6590978"/>
                  <a:pt x="6702545" y="6488882"/>
                </a:cubicBezTo>
                <a:cubicBezTo>
                  <a:pt x="6631255" y="6218231"/>
                  <a:pt x="6630919" y="5827739"/>
                  <a:pt x="6611338" y="5508097"/>
                </a:cubicBezTo>
                <a:cubicBezTo>
                  <a:pt x="6608353" y="5393213"/>
                  <a:pt x="6588995" y="5276729"/>
                  <a:pt x="6610882" y="5163347"/>
                </a:cubicBezTo>
                <a:cubicBezTo>
                  <a:pt x="6632941" y="5042919"/>
                  <a:pt x="6682224" y="4920526"/>
                  <a:pt x="6683422" y="4795747"/>
                </a:cubicBezTo>
                <a:cubicBezTo>
                  <a:pt x="6681912" y="4705411"/>
                  <a:pt x="6652161" y="4625184"/>
                  <a:pt x="6651392" y="4535161"/>
                </a:cubicBezTo>
                <a:cubicBezTo>
                  <a:pt x="6645112" y="4440152"/>
                  <a:pt x="6643612" y="4343133"/>
                  <a:pt x="6634453" y="4248451"/>
                </a:cubicBezTo>
                <a:cubicBezTo>
                  <a:pt x="6628197" y="4191612"/>
                  <a:pt x="6593364" y="4145428"/>
                  <a:pt x="6562674" y="4098848"/>
                </a:cubicBezTo>
                <a:lnTo>
                  <a:pt x="6560892" y="4095952"/>
                </a:lnTo>
                <a:cubicBezTo>
                  <a:pt x="6525686" y="4039233"/>
                  <a:pt x="6520831" y="3971238"/>
                  <a:pt x="6506965" y="3907412"/>
                </a:cubicBezTo>
                <a:cubicBezTo>
                  <a:pt x="6485461" y="3798254"/>
                  <a:pt x="6431744" y="3699416"/>
                  <a:pt x="6386610" y="3595199"/>
                </a:cubicBezTo>
                <a:cubicBezTo>
                  <a:pt x="6357754" y="3542235"/>
                  <a:pt x="6327407" y="3412765"/>
                  <a:pt x="6267686" y="3401874"/>
                </a:cubicBezTo>
                <a:close/>
                <a:moveTo>
                  <a:pt x="5860167" y="3399650"/>
                </a:moveTo>
                <a:cubicBezTo>
                  <a:pt x="5858260" y="3398723"/>
                  <a:pt x="5854848" y="3399639"/>
                  <a:pt x="5849466" y="3403133"/>
                </a:cubicBezTo>
                <a:cubicBezTo>
                  <a:pt x="5797399" y="3452144"/>
                  <a:pt x="5755565" y="3509938"/>
                  <a:pt x="5692732" y="3553888"/>
                </a:cubicBezTo>
                <a:cubicBezTo>
                  <a:pt x="5649991" y="3587630"/>
                  <a:pt x="5608927" y="3618821"/>
                  <a:pt x="5576011" y="3650110"/>
                </a:cubicBezTo>
                <a:lnTo>
                  <a:pt x="5573596" y="3652348"/>
                </a:lnTo>
                <a:cubicBezTo>
                  <a:pt x="5478194" y="3744456"/>
                  <a:pt x="5395477" y="3874593"/>
                  <a:pt x="5333958" y="3998334"/>
                </a:cubicBezTo>
                <a:cubicBezTo>
                  <a:pt x="5316976" y="4040041"/>
                  <a:pt x="5221847" y="4216217"/>
                  <a:pt x="5265015" y="4238566"/>
                </a:cubicBezTo>
                <a:cubicBezTo>
                  <a:pt x="5270132" y="4239526"/>
                  <a:pt x="5269257" y="4240100"/>
                  <a:pt x="5276395" y="4238141"/>
                </a:cubicBezTo>
                <a:cubicBezTo>
                  <a:pt x="5303803" y="4225964"/>
                  <a:pt x="5316954" y="4193959"/>
                  <a:pt x="5329706" y="4168131"/>
                </a:cubicBezTo>
                <a:cubicBezTo>
                  <a:pt x="5361572" y="4086061"/>
                  <a:pt x="5425283" y="4024474"/>
                  <a:pt x="5480745" y="3960860"/>
                </a:cubicBezTo>
                <a:cubicBezTo>
                  <a:pt x="5525637" y="3909590"/>
                  <a:pt x="5538164" y="3841733"/>
                  <a:pt x="5574647" y="3785455"/>
                </a:cubicBezTo>
                <a:cubicBezTo>
                  <a:pt x="5658498" y="3666514"/>
                  <a:pt x="5770452" y="3562276"/>
                  <a:pt x="5849134" y="3437981"/>
                </a:cubicBezTo>
                <a:cubicBezTo>
                  <a:pt x="5858054" y="3421811"/>
                  <a:pt x="5865888" y="3402432"/>
                  <a:pt x="5860167" y="3399650"/>
                </a:cubicBezTo>
                <a:close/>
                <a:moveTo>
                  <a:pt x="5594517" y="3303721"/>
                </a:moveTo>
                <a:cubicBezTo>
                  <a:pt x="5560442" y="3305322"/>
                  <a:pt x="5526362" y="3314552"/>
                  <a:pt x="5499330" y="3328732"/>
                </a:cubicBezTo>
                <a:lnTo>
                  <a:pt x="5499520" y="3328898"/>
                </a:lnTo>
                <a:lnTo>
                  <a:pt x="5497068" y="3330434"/>
                </a:lnTo>
                <a:cubicBezTo>
                  <a:pt x="5469649" y="3349296"/>
                  <a:pt x="5480525" y="3383903"/>
                  <a:pt x="5494643" y="3407960"/>
                </a:cubicBezTo>
                <a:cubicBezTo>
                  <a:pt x="5510965" y="3446327"/>
                  <a:pt x="5544635" y="3494507"/>
                  <a:pt x="5594552" y="3476745"/>
                </a:cubicBezTo>
                <a:cubicBezTo>
                  <a:pt x="5632419" y="3456980"/>
                  <a:pt x="5648306" y="3411638"/>
                  <a:pt x="5674697" y="3380165"/>
                </a:cubicBezTo>
                <a:cubicBezTo>
                  <a:pt x="5691921" y="3356741"/>
                  <a:pt x="5702652" y="3337176"/>
                  <a:pt x="5689678" y="3324493"/>
                </a:cubicBezTo>
                <a:cubicBezTo>
                  <a:pt x="5662663" y="3308152"/>
                  <a:pt x="5628592" y="3302121"/>
                  <a:pt x="5594517" y="3303721"/>
                </a:cubicBezTo>
                <a:close/>
                <a:moveTo>
                  <a:pt x="8152771" y="2034601"/>
                </a:moveTo>
                <a:cubicBezTo>
                  <a:pt x="8116467" y="2022268"/>
                  <a:pt x="8042107" y="2070696"/>
                  <a:pt x="7995489" y="2078960"/>
                </a:cubicBezTo>
                <a:cubicBezTo>
                  <a:pt x="7865602" y="2114310"/>
                  <a:pt x="7704793" y="2112418"/>
                  <a:pt x="7575634" y="2158108"/>
                </a:cubicBezTo>
                <a:cubicBezTo>
                  <a:pt x="7458875" y="2191886"/>
                  <a:pt x="7399426" y="2303382"/>
                  <a:pt x="7309262" y="2371289"/>
                </a:cubicBezTo>
                <a:cubicBezTo>
                  <a:pt x="7268683" y="2401399"/>
                  <a:pt x="7234449" y="2424842"/>
                  <a:pt x="7199668" y="2451656"/>
                </a:cubicBezTo>
                <a:cubicBezTo>
                  <a:pt x="7147140" y="2495414"/>
                  <a:pt x="7108417" y="2557265"/>
                  <a:pt x="7057195" y="2605175"/>
                </a:cubicBezTo>
                <a:cubicBezTo>
                  <a:pt x="6984339" y="2671819"/>
                  <a:pt x="6921450" y="2735296"/>
                  <a:pt x="6863893" y="2810631"/>
                </a:cubicBezTo>
                <a:cubicBezTo>
                  <a:pt x="6821685" y="2864750"/>
                  <a:pt x="6780278" y="2930613"/>
                  <a:pt x="6733165" y="2980944"/>
                </a:cubicBezTo>
                <a:cubicBezTo>
                  <a:pt x="6638893" y="3073872"/>
                  <a:pt x="6547424" y="3178788"/>
                  <a:pt x="6762967" y="3147890"/>
                </a:cubicBezTo>
                <a:cubicBezTo>
                  <a:pt x="6869952" y="3127820"/>
                  <a:pt x="7015869" y="3039556"/>
                  <a:pt x="7113876" y="2979678"/>
                </a:cubicBezTo>
                <a:cubicBezTo>
                  <a:pt x="7210847" y="2913872"/>
                  <a:pt x="7338359" y="2891841"/>
                  <a:pt x="7426986" y="2815395"/>
                </a:cubicBezTo>
                <a:cubicBezTo>
                  <a:pt x="7473993" y="2773336"/>
                  <a:pt x="7507464" y="2718270"/>
                  <a:pt x="7561176" y="2683244"/>
                </a:cubicBezTo>
                <a:cubicBezTo>
                  <a:pt x="7618373" y="2642233"/>
                  <a:pt x="7660169" y="2597457"/>
                  <a:pt x="7701303" y="2550431"/>
                </a:cubicBezTo>
                <a:cubicBezTo>
                  <a:pt x="7748763" y="2496386"/>
                  <a:pt x="7816488" y="2452531"/>
                  <a:pt x="7863457" y="2396049"/>
                </a:cubicBezTo>
                <a:lnTo>
                  <a:pt x="7863475" y="2396399"/>
                </a:lnTo>
                <a:lnTo>
                  <a:pt x="7865521" y="2394005"/>
                </a:lnTo>
                <a:cubicBezTo>
                  <a:pt x="7954129" y="2289766"/>
                  <a:pt x="8095121" y="2231667"/>
                  <a:pt x="8154261" y="2104004"/>
                </a:cubicBezTo>
                <a:cubicBezTo>
                  <a:pt x="8163790" y="2082217"/>
                  <a:pt x="8177182" y="2047913"/>
                  <a:pt x="8152771" y="2034601"/>
                </a:cubicBezTo>
                <a:close/>
                <a:moveTo>
                  <a:pt x="4585324" y="1567916"/>
                </a:moveTo>
                <a:cubicBezTo>
                  <a:pt x="4560653" y="1568846"/>
                  <a:pt x="4572045" y="1623358"/>
                  <a:pt x="4585269" y="1652740"/>
                </a:cubicBezTo>
                <a:cubicBezTo>
                  <a:pt x="4618575" y="1738583"/>
                  <a:pt x="4671095" y="1804415"/>
                  <a:pt x="4712090" y="1878243"/>
                </a:cubicBezTo>
                <a:cubicBezTo>
                  <a:pt x="4743035" y="1933076"/>
                  <a:pt x="4770500" y="1990555"/>
                  <a:pt x="4798108" y="2047323"/>
                </a:cubicBezTo>
                <a:cubicBezTo>
                  <a:pt x="4921246" y="2305914"/>
                  <a:pt x="5051861" y="2589618"/>
                  <a:pt x="5338762" y="2703769"/>
                </a:cubicBezTo>
                <a:lnTo>
                  <a:pt x="5338952" y="2703936"/>
                </a:lnTo>
                <a:lnTo>
                  <a:pt x="5341752" y="2705546"/>
                </a:lnTo>
                <a:cubicBezTo>
                  <a:pt x="5444435" y="2775416"/>
                  <a:pt x="5516528" y="2910401"/>
                  <a:pt x="5642130" y="2951619"/>
                </a:cubicBezTo>
                <a:cubicBezTo>
                  <a:pt x="5691214" y="2966091"/>
                  <a:pt x="5668905" y="2917137"/>
                  <a:pt x="5653999" y="2891889"/>
                </a:cubicBezTo>
                <a:cubicBezTo>
                  <a:pt x="5631569" y="2854372"/>
                  <a:pt x="5611017" y="2811305"/>
                  <a:pt x="5597833" y="2770664"/>
                </a:cubicBezTo>
                <a:cubicBezTo>
                  <a:pt x="5572070" y="2690578"/>
                  <a:pt x="5517619" y="2629246"/>
                  <a:pt x="5477048" y="2556627"/>
                </a:cubicBezTo>
                <a:cubicBezTo>
                  <a:pt x="5448287" y="2481451"/>
                  <a:pt x="5420266" y="2427167"/>
                  <a:pt x="5390488" y="2353275"/>
                </a:cubicBezTo>
                <a:cubicBezTo>
                  <a:pt x="5262815" y="2118493"/>
                  <a:pt x="5008574" y="1985380"/>
                  <a:pt x="4818330" y="1806321"/>
                </a:cubicBezTo>
                <a:cubicBezTo>
                  <a:pt x="4743056" y="1744856"/>
                  <a:pt x="4695056" y="1654863"/>
                  <a:pt x="4623286" y="1587760"/>
                </a:cubicBezTo>
                <a:cubicBezTo>
                  <a:pt x="4605779" y="1573249"/>
                  <a:pt x="4593548" y="1567605"/>
                  <a:pt x="4585324" y="1567916"/>
                </a:cubicBezTo>
                <a:close/>
                <a:moveTo>
                  <a:pt x="7634186" y="1237321"/>
                </a:moveTo>
                <a:cubicBezTo>
                  <a:pt x="7588261" y="1245021"/>
                  <a:pt x="7556359" y="1298949"/>
                  <a:pt x="7527201" y="1332853"/>
                </a:cubicBezTo>
                <a:cubicBezTo>
                  <a:pt x="7440466" y="1441742"/>
                  <a:pt x="7286475" y="1497010"/>
                  <a:pt x="7179991" y="1588295"/>
                </a:cubicBezTo>
                <a:cubicBezTo>
                  <a:pt x="7091266" y="1659469"/>
                  <a:pt x="7046574" y="1772824"/>
                  <a:pt x="6960205" y="1844050"/>
                </a:cubicBezTo>
                <a:cubicBezTo>
                  <a:pt x="6945313" y="1856797"/>
                  <a:pt x="6930251" y="1869730"/>
                  <a:pt x="6916308" y="1883306"/>
                </a:cubicBezTo>
                <a:cubicBezTo>
                  <a:pt x="6876155" y="1921486"/>
                  <a:pt x="6841911" y="1965333"/>
                  <a:pt x="6792257" y="1998385"/>
                </a:cubicBezTo>
                <a:cubicBezTo>
                  <a:pt x="6769222" y="2014553"/>
                  <a:pt x="6745880" y="2031793"/>
                  <a:pt x="6728763" y="2053804"/>
                </a:cubicBezTo>
                <a:cubicBezTo>
                  <a:pt x="6686235" y="2119022"/>
                  <a:pt x="6655490" y="2188017"/>
                  <a:pt x="6620673" y="2255290"/>
                </a:cubicBezTo>
                <a:cubicBezTo>
                  <a:pt x="6595320" y="2340711"/>
                  <a:pt x="6564477" y="2431874"/>
                  <a:pt x="6557976" y="2524744"/>
                </a:cubicBezTo>
                <a:cubicBezTo>
                  <a:pt x="6554347" y="2558885"/>
                  <a:pt x="6544861" y="2591751"/>
                  <a:pt x="6532071" y="2623738"/>
                </a:cubicBezTo>
                <a:cubicBezTo>
                  <a:pt x="6481789" y="2747766"/>
                  <a:pt x="6414348" y="2882727"/>
                  <a:pt x="6386110" y="3019839"/>
                </a:cubicBezTo>
                <a:cubicBezTo>
                  <a:pt x="6368388" y="3116115"/>
                  <a:pt x="6422563" y="3076140"/>
                  <a:pt x="6475822" y="3025660"/>
                </a:cubicBezTo>
                <a:cubicBezTo>
                  <a:pt x="6515113" y="2991748"/>
                  <a:pt x="6547774" y="2959064"/>
                  <a:pt x="6572735" y="2917642"/>
                </a:cubicBezTo>
                <a:lnTo>
                  <a:pt x="6572366" y="2917484"/>
                </a:lnTo>
                <a:lnTo>
                  <a:pt x="6574040" y="2914934"/>
                </a:lnTo>
                <a:cubicBezTo>
                  <a:pt x="6610195" y="2862716"/>
                  <a:pt x="6639507" y="2793974"/>
                  <a:pt x="6692510" y="2748960"/>
                </a:cubicBezTo>
                <a:cubicBezTo>
                  <a:pt x="6750689" y="2712819"/>
                  <a:pt x="6797718" y="2667769"/>
                  <a:pt x="6836154" y="2614201"/>
                </a:cubicBezTo>
                <a:cubicBezTo>
                  <a:pt x="6867284" y="2576498"/>
                  <a:pt x="6899755" y="2536788"/>
                  <a:pt x="6924147" y="2494867"/>
                </a:cubicBezTo>
                <a:cubicBezTo>
                  <a:pt x="6959723" y="2448839"/>
                  <a:pt x="6992130" y="2407901"/>
                  <a:pt x="7023175" y="2354900"/>
                </a:cubicBezTo>
                <a:cubicBezTo>
                  <a:pt x="7057096" y="2291189"/>
                  <a:pt x="7121919" y="2236933"/>
                  <a:pt x="7172258" y="2182560"/>
                </a:cubicBezTo>
                <a:cubicBezTo>
                  <a:pt x="7220476" y="2136039"/>
                  <a:pt x="7236589" y="2077844"/>
                  <a:pt x="7250892" y="2016226"/>
                </a:cubicBezTo>
                <a:cubicBezTo>
                  <a:pt x="7282323" y="1912190"/>
                  <a:pt x="7353535" y="1810981"/>
                  <a:pt x="7409181" y="1716574"/>
                </a:cubicBezTo>
                <a:cubicBezTo>
                  <a:pt x="7436460" y="1667640"/>
                  <a:pt x="7442841" y="1613653"/>
                  <a:pt x="7466970" y="1563302"/>
                </a:cubicBezTo>
                <a:cubicBezTo>
                  <a:pt x="7508381" y="1480376"/>
                  <a:pt x="7571154" y="1376973"/>
                  <a:pt x="7623370" y="1296467"/>
                </a:cubicBezTo>
                <a:cubicBezTo>
                  <a:pt x="7635828" y="1278747"/>
                  <a:pt x="7656953" y="1236647"/>
                  <a:pt x="7634186" y="1237321"/>
                </a:cubicBezTo>
                <a:close/>
                <a:moveTo>
                  <a:pt x="1383070" y="0"/>
                </a:moveTo>
                <a:lnTo>
                  <a:pt x="5340147" y="0"/>
                </a:lnTo>
                <a:lnTo>
                  <a:pt x="5359816" y="243656"/>
                </a:lnTo>
                <a:cubicBezTo>
                  <a:pt x="5366782" y="428406"/>
                  <a:pt x="5357368" y="609250"/>
                  <a:pt x="5328073" y="755478"/>
                </a:cubicBezTo>
                <a:cubicBezTo>
                  <a:pt x="5300961" y="855591"/>
                  <a:pt x="5260618" y="914185"/>
                  <a:pt x="5261994" y="1019129"/>
                </a:cubicBezTo>
                <a:cubicBezTo>
                  <a:pt x="5254956" y="1211589"/>
                  <a:pt x="5241982" y="1466457"/>
                  <a:pt x="5279291" y="1638458"/>
                </a:cubicBezTo>
                <a:cubicBezTo>
                  <a:pt x="5309417" y="1756660"/>
                  <a:pt x="5408531" y="1872101"/>
                  <a:pt x="5433891" y="1996007"/>
                </a:cubicBezTo>
                <a:cubicBezTo>
                  <a:pt x="5453045" y="2074329"/>
                  <a:pt x="5628230" y="2561315"/>
                  <a:pt x="5658500" y="2630783"/>
                </a:cubicBezTo>
                <a:cubicBezTo>
                  <a:pt x="5693028" y="2712341"/>
                  <a:pt x="5751843" y="2784348"/>
                  <a:pt x="5804206" y="2860919"/>
                </a:cubicBezTo>
                <a:cubicBezTo>
                  <a:pt x="5867480" y="2972798"/>
                  <a:pt x="5994697" y="2993175"/>
                  <a:pt x="6118562" y="3004933"/>
                </a:cubicBezTo>
                <a:cubicBezTo>
                  <a:pt x="6254795" y="3031518"/>
                  <a:pt x="6294030" y="2921089"/>
                  <a:pt x="6326738" y="2813820"/>
                </a:cubicBezTo>
                <a:cubicBezTo>
                  <a:pt x="6354511" y="2722819"/>
                  <a:pt x="6417671" y="2372953"/>
                  <a:pt x="6455389" y="2288638"/>
                </a:cubicBezTo>
                <a:cubicBezTo>
                  <a:pt x="6689153" y="1718156"/>
                  <a:pt x="6512875" y="1004663"/>
                  <a:pt x="6359456" y="395154"/>
                </a:cubicBezTo>
                <a:cubicBezTo>
                  <a:pt x="6352773" y="330246"/>
                  <a:pt x="6360640" y="266681"/>
                  <a:pt x="6363389" y="202155"/>
                </a:cubicBezTo>
                <a:cubicBezTo>
                  <a:pt x="6365517" y="167037"/>
                  <a:pt x="6365583" y="131205"/>
                  <a:pt x="6364979" y="95005"/>
                </a:cubicBezTo>
                <a:lnTo>
                  <a:pt x="6362871" y="0"/>
                </a:lnTo>
                <a:lnTo>
                  <a:pt x="10145650" y="0"/>
                </a:lnTo>
                <a:lnTo>
                  <a:pt x="10144637" y="3038857"/>
                </a:lnTo>
                <a:lnTo>
                  <a:pt x="10037188" y="3020325"/>
                </a:lnTo>
                <a:cubicBezTo>
                  <a:pt x="9933484" y="3003105"/>
                  <a:pt x="9268611" y="2866681"/>
                  <a:pt x="9034390" y="2872883"/>
                </a:cubicBezTo>
                <a:cubicBezTo>
                  <a:pt x="8705392" y="2869839"/>
                  <a:pt x="8372229" y="2760415"/>
                  <a:pt x="8051626" y="2861592"/>
                </a:cubicBezTo>
                <a:cubicBezTo>
                  <a:pt x="7926066" y="2893195"/>
                  <a:pt x="7519336" y="2967254"/>
                  <a:pt x="7445521" y="2998590"/>
                </a:cubicBezTo>
                <a:cubicBezTo>
                  <a:pt x="7379129" y="3026544"/>
                  <a:pt x="7256384" y="3111474"/>
                  <a:pt x="7235472" y="3157611"/>
                </a:cubicBezTo>
                <a:cubicBezTo>
                  <a:pt x="7236365" y="3198548"/>
                  <a:pt x="8103565" y="3341711"/>
                  <a:pt x="8195960" y="3350380"/>
                </a:cubicBezTo>
                <a:cubicBezTo>
                  <a:pt x="8375806" y="3356370"/>
                  <a:pt x="9012251" y="3355329"/>
                  <a:pt x="9140768" y="3383200"/>
                </a:cubicBezTo>
                <a:cubicBezTo>
                  <a:pt x="9277306" y="3408715"/>
                  <a:pt x="9420630" y="3401679"/>
                  <a:pt x="9558431" y="3406545"/>
                </a:cubicBezTo>
                <a:lnTo>
                  <a:pt x="10144526" y="3371624"/>
                </a:lnTo>
                <a:lnTo>
                  <a:pt x="10143434" y="6647340"/>
                </a:lnTo>
                <a:lnTo>
                  <a:pt x="10074585" y="6621465"/>
                </a:lnTo>
                <a:cubicBezTo>
                  <a:pt x="10051332" y="6611323"/>
                  <a:pt x="10028542" y="6600015"/>
                  <a:pt x="10006268" y="6587733"/>
                </a:cubicBezTo>
                <a:cubicBezTo>
                  <a:pt x="9926497" y="6530200"/>
                  <a:pt x="9840683" y="6474744"/>
                  <a:pt x="9761024" y="6419316"/>
                </a:cubicBezTo>
                <a:cubicBezTo>
                  <a:pt x="9657971" y="6328710"/>
                  <a:pt x="9337320" y="6044830"/>
                  <a:pt x="9286684" y="6004407"/>
                </a:cubicBezTo>
                <a:cubicBezTo>
                  <a:pt x="9197761" y="5931172"/>
                  <a:pt x="9126208" y="5844180"/>
                  <a:pt x="9027820" y="5780243"/>
                </a:cubicBezTo>
                <a:cubicBezTo>
                  <a:pt x="8923418" y="5712046"/>
                  <a:pt x="8389451" y="5178908"/>
                  <a:pt x="8313517" y="5115192"/>
                </a:cubicBezTo>
                <a:cubicBezTo>
                  <a:pt x="8251053" y="5056394"/>
                  <a:pt x="8035420" y="4766622"/>
                  <a:pt x="7966418" y="4703947"/>
                </a:cubicBezTo>
                <a:cubicBezTo>
                  <a:pt x="7889289" y="4631323"/>
                  <a:pt x="6710504" y="3642137"/>
                  <a:pt x="6644158" y="3574924"/>
                </a:cubicBezTo>
                <a:cubicBezTo>
                  <a:pt x="6628896" y="3560074"/>
                  <a:pt x="6523229" y="3457645"/>
                  <a:pt x="6530541" y="3520761"/>
                </a:cubicBezTo>
                <a:cubicBezTo>
                  <a:pt x="6551887" y="3599494"/>
                  <a:pt x="6572412" y="3683198"/>
                  <a:pt x="6608087" y="3759065"/>
                </a:cubicBezTo>
                <a:cubicBezTo>
                  <a:pt x="6634335" y="3810628"/>
                  <a:pt x="6673480" y="3856233"/>
                  <a:pt x="6697609" y="3908787"/>
                </a:cubicBezTo>
                <a:cubicBezTo>
                  <a:pt x="6731015" y="3982839"/>
                  <a:pt x="6734167" y="4066580"/>
                  <a:pt x="6776811" y="4137330"/>
                </a:cubicBezTo>
                <a:cubicBezTo>
                  <a:pt x="6804638" y="4187930"/>
                  <a:pt x="6873941" y="4376362"/>
                  <a:pt x="6895594" y="4412863"/>
                </a:cubicBezTo>
                <a:cubicBezTo>
                  <a:pt x="6959242" y="4528417"/>
                  <a:pt x="7071813" y="4603921"/>
                  <a:pt x="7161945" y="4696616"/>
                </a:cubicBezTo>
                <a:cubicBezTo>
                  <a:pt x="7241462" y="4800777"/>
                  <a:pt x="7311020" y="4908279"/>
                  <a:pt x="7413558" y="4992580"/>
                </a:cubicBezTo>
                <a:cubicBezTo>
                  <a:pt x="7470158" y="5039726"/>
                  <a:pt x="8038868" y="5421864"/>
                  <a:pt x="8154373" y="5477511"/>
                </a:cubicBezTo>
                <a:cubicBezTo>
                  <a:pt x="8233620" y="5521704"/>
                  <a:pt x="8308189" y="5549255"/>
                  <a:pt x="8388769" y="5598127"/>
                </a:cubicBezTo>
                <a:cubicBezTo>
                  <a:pt x="8431227" y="5624207"/>
                  <a:pt x="8960996" y="5985180"/>
                  <a:pt x="9077060" y="6096032"/>
                </a:cubicBezTo>
                <a:cubicBezTo>
                  <a:pt x="9115372" y="6132710"/>
                  <a:pt x="9672971" y="6410594"/>
                  <a:pt x="9804649" y="6625286"/>
                </a:cubicBezTo>
                <a:cubicBezTo>
                  <a:pt x="9827547" y="6661370"/>
                  <a:pt x="9841094" y="6700322"/>
                  <a:pt x="9850634" y="6740496"/>
                </a:cubicBezTo>
                <a:lnTo>
                  <a:pt x="9871671" y="6858000"/>
                </a:lnTo>
                <a:lnTo>
                  <a:pt x="5852759" y="6858000"/>
                </a:lnTo>
                <a:lnTo>
                  <a:pt x="5831392" y="6796056"/>
                </a:lnTo>
                <a:cubicBezTo>
                  <a:pt x="5806402" y="6714867"/>
                  <a:pt x="5790707" y="6631591"/>
                  <a:pt x="5792643" y="6544812"/>
                </a:cubicBezTo>
                <a:cubicBezTo>
                  <a:pt x="5791463" y="6450413"/>
                  <a:pt x="5812888" y="6362561"/>
                  <a:pt x="5813720" y="6268583"/>
                </a:cubicBezTo>
                <a:cubicBezTo>
                  <a:pt x="5815270" y="6198492"/>
                  <a:pt x="5813854" y="6123630"/>
                  <a:pt x="5818944" y="6062322"/>
                </a:cubicBezTo>
                <a:cubicBezTo>
                  <a:pt x="5827754" y="5968627"/>
                  <a:pt x="5844647" y="5860082"/>
                  <a:pt x="5825171" y="5768760"/>
                </a:cubicBezTo>
                <a:cubicBezTo>
                  <a:pt x="5791837" y="5641229"/>
                  <a:pt x="5705731" y="5535655"/>
                  <a:pt x="5659639" y="5402992"/>
                </a:cubicBezTo>
                <a:cubicBezTo>
                  <a:pt x="5618430" y="5290828"/>
                  <a:pt x="5574381" y="5330620"/>
                  <a:pt x="5563571" y="5420726"/>
                </a:cubicBezTo>
                <a:cubicBezTo>
                  <a:pt x="5537403" y="5586754"/>
                  <a:pt x="5466180" y="5735810"/>
                  <a:pt x="5426412" y="5887605"/>
                </a:cubicBezTo>
                <a:cubicBezTo>
                  <a:pt x="5400428" y="5974817"/>
                  <a:pt x="5429074" y="6071813"/>
                  <a:pt x="5431777" y="6157336"/>
                </a:cubicBezTo>
                <a:cubicBezTo>
                  <a:pt x="5407743" y="6350077"/>
                  <a:pt x="5403667" y="6570350"/>
                  <a:pt x="5408170" y="6798460"/>
                </a:cubicBezTo>
                <a:lnTo>
                  <a:pt x="5410197" y="6858000"/>
                </a:lnTo>
                <a:lnTo>
                  <a:pt x="5147077" y="6858000"/>
                </a:lnTo>
                <a:lnTo>
                  <a:pt x="5187172" y="6722463"/>
                </a:lnTo>
                <a:cubicBezTo>
                  <a:pt x="5201089" y="6673334"/>
                  <a:pt x="5213895" y="6624076"/>
                  <a:pt x="5224118" y="6574283"/>
                </a:cubicBezTo>
                <a:cubicBezTo>
                  <a:pt x="5236275" y="6499411"/>
                  <a:pt x="5226823" y="6423213"/>
                  <a:pt x="5241154" y="6348401"/>
                </a:cubicBezTo>
                <a:cubicBezTo>
                  <a:pt x="5269281" y="6188602"/>
                  <a:pt x="5294171" y="6032668"/>
                  <a:pt x="5304383" y="5872935"/>
                </a:cubicBezTo>
                <a:cubicBezTo>
                  <a:pt x="5360477" y="5660120"/>
                  <a:pt x="5475096" y="5455475"/>
                  <a:pt x="5475520" y="5230294"/>
                </a:cubicBezTo>
                <a:cubicBezTo>
                  <a:pt x="5485715" y="5173113"/>
                  <a:pt x="5507051" y="5121327"/>
                  <a:pt x="5505501" y="5061074"/>
                </a:cubicBezTo>
                <a:cubicBezTo>
                  <a:pt x="5504100" y="5017348"/>
                  <a:pt x="5508184" y="4974738"/>
                  <a:pt x="5522983" y="4932796"/>
                </a:cubicBezTo>
                <a:cubicBezTo>
                  <a:pt x="5575960" y="4825512"/>
                  <a:pt x="5562178" y="4708382"/>
                  <a:pt x="5587285" y="4594303"/>
                </a:cubicBezTo>
                <a:cubicBezTo>
                  <a:pt x="5646726" y="4407169"/>
                  <a:pt x="5713144" y="4221954"/>
                  <a:pt x="5780748" y="4031751"/>
                </a:cubicBezTo>
                <a:cubicBezTo>
                  <a:pt x="5808100" y="3956779"/>
                  <a:pt x="5847087" y="3889637"/>
                  <a:pt x="5870747" y="3813278"/>
                </a:cubicBezTo>
                <a:cubicBezTo>
                  <a:pt x="5899322" y="3685999"/>
                  <a:pt x="5834398" y="3772626"/>
                  <a:pt x="5814212" y="3815381"/>
                </a:cubicBezTo>
                <a:cubicBezTo>
                  <a:pt x="5756077" y="3917483"/>
                  <a:pt x="5655279" y="3996506"/>
                  <a:pt x="5596437" y="4095480"/>
                </a:cubicBezTo>
                <a:cubicBezTo>
                  <a:pt x="5564695" y="4149047"/>
                  <a:pt x="5561929" y="4220083"/>
                  <a:pt x="5531840" y="4274090"/>
                </a:cubicBezTo>
                <a:cubicBezTo>
                  <a:pt x="5481923" y="4353596"/>
                  <a:pt x="5436328" y="4432696"/>
                  <a:pt x="5385462" y="4511371"/>
                </a:cubicBezTo>
                <a:cubicBezTo>
                  <a:pt x="5336827" y="4577439"/>
                  <a:pt x="5295327" y="4648407"/>
                  <a:pt x="5257946" y="4721973"/>
                </a:cubicBezTo>
                <a:cubicBezTo>
                  <a:pt x="5191342" y="4828217"/>
                  <a:pt x="5119282" y="4944247"/>
                  <a:pt x="5070420" y="5064331"/>
                </a:cubicBezTo>
                <a:cubicBezTo>
                  <a:pt x="5026450" y="5177647"/>
                  <a:pt x="5023354" y="5300767"/>
                  <a:pt x="4984143" y="5415065"/>
                </a:cubicBezTo>
                <a:cubicBezTo>
                  <a:pt x="4912684" y="5659123"/>
                  <a:pt x="4814230" y="5912871"/>
                  <a:pt x="4819308" y="6170305"/>
                </a:cubicBezTo>
                <a:cubicBezTo>
                  <a:pt x="4807720" y="6259398"/>
                  <a:pt x="4782441" y="6353082"/>
                  <a:pt x="4775196" y="6442120"/>
                </a:cubicBezTo>
                <a:cubicBezTo>
                  <a:pt x="4769938" y="6548292"/>
                  <a:pt x="4784340" y="6656593"/>
                  <a:pt x="4786132" y="6762570"/>
                </a:cubicBezTo>
                <a:lnTo>
                  <a:pt x="4781665" y="6858000"/>
                </a:lnTo>
                <a:lnTo>
                  <a:pt x="2544997" y="6858000"/>
                </a:lnTo>
                <a:lnTo>
                  <a:pt x="2553985" y="6850013"/>
                </a:lnTo>
                <a:cubicBezTo>
                  <a:pt x="2655576" y="6762164"/>
                  <a:pt x="2837352" y="6615919"/>
                  <a:pt x="2925609" y="6478893"/>
                </a:cubicBezTo>
                <a:cubicBezTo>
                  <a:pt x="3028092" y="6352374"/>
                  <a:pt x="3155868" y="6160962"/>
                  <a:pt x="3192159" y="6095311"/>
                </a:cubicBezTo>
                <a:cubicBezTo>
                  <a:pt x="3214727" y="6037098"/>
                  <a:pt x="3251816" y="5992299"/>
                  <a:pt x="3126662" y="6020216"/>
                </a:cubicBezTo>
                <a:cubicBezTo>
                  <a:pt x="3001509" y="6048133"/>
                  <a:pt x="2702582" y="6193891"/>
                  <a:pt x="2441244" y="6262811"/>
                </a:cubicBezTo>
                <a:cubicBezTo>
                  <a:pt x="1472441" y="6518305"/>
                  <a:pt x="1527424" y="6376355"/>
                  <a:pt x="1509711" y="6148713"/>
                </a:cubicBezTo>
                <a:cubicBezTo>
                  <a:pt x="1530309" y="5950489"/>
                  <a:pt x="1392403" y="5824244"/>
                  <a:pt x="1417317" y="5733920"/>
                </a:cubicBezTo>
                <a:cubicBezTo>
                  <a:pt x="1483829" y="5495786"/>
                  <a:pt x="1636496" y="5287856"/>
                  <a:pt x="1717397" y="5169845"/>
                </a:cubicBezTo>
                <a:cubicBezTo>
                  <a:pt x="1798297" y="5051833"/>
                  <a:pt x="1842151" y="5074956"/>
                  <a:pt x="1902721" y="5025849"/>
                </a:cubicBezTo>
                <a:cubicBezTo>
                  <a:pt x="2000866" y="4948022"/>
                  <a:pt x="2090891" y="4856902"/>
                  <a:pt x="2197761" y="4790046"/>
                </a:cubicBezTo>
                <a:cubicBezTo>
                  <a:pt x="2372279" y="4684795"/>
                  <a:pt x="2590896" y="4616089"/>
                  <a:pt x="2800514" y="4568967"/>
                </a:cubicBezTo>
                <a:cubicBezTo>
                  <a:pt x="2989879" y="4524966"/>
                  <a:pt x="3083557" y="4552831"/>
                  <a:pt x="3333946" y="4526045"/>
                </a:cubicBezTo>
                <a:cubicBezTo>
                  <a:pt x="3502102" y="4481989"/>
                  <a:pt x="4171101" y="4429096"/>
                  <a:pt x="4302839" y="4408250"/>
                </a:cubicBezTo>
                <a:cubicBezTo>
                  <a:pt x="4367102" y="4394832"/>
                  <a:pt x="4887838" y="4169635"/>
                  <a:pt x="4930523" y="4141701"/>
                </a:cubicBezTo>
                <a:cubicBezTo>
                  <a:pt x="4999168" y="4098147"/>
                  <a:pt x="5045281" y="4022010"/>
                  <a:pt x="5103033" y="3964080"/>
                </a:cubicBezTo>
                <a:cubicBezTo>
                  <a:pt x="5165116" y="3905922"/>
                  <a:pt x="5246182" y="3871388"/>
                  <a:pt x="5300093" y="3788683"/>
                </a:cubicBezTo>
                <a:cubicBezTo>
                  <a:pt x="5351902" y="3721040"/>
                  <a:pt x="5415712" y="3644144"/>
                  <a:pt x="5335866" y="3571487"/>
                </a:cubicBezTo>
                <a:cubicBezTo>
                  <a:pt x="5183345" y="3407676"/>
                  <a:pt x="5152103" y="3113979"/>
                  <a:pt x="5404754" y="3028350"/>
                </a:cubicBezTo>
                <a:cubicBezTo>
                  <a:pt x="5459498" y="3009455"/>
                  <a:pt x="5494866" y="2983489"/>
                  <a:pt x="5436142" y="2933817"/>
                </a:cubicBezTo>
                <a:cubicBezTo>
                  <a:pt x="5395937" y="2898998"/>
                  <a:pt x="5343678" y="2865519"/>
                  <a:pt x="5300841" y="2832247"/>
                </a:cubicBezTo>
                <a:cubicBezTo>
                  <a:pt x="5100049" y="2676259"/>
                  <a:pt x="4915485" y="2405956"/>
                  <a:pt x="4619861" y="2459200"/>
                </a:cubicBezTo>
                <a:cubicBezTo>
                  <a:pt x="4471686" y="2497803"/>
                  <a:pt x="3989779" y="2529388"/>
                  <a:pt x="3899446" y="2515157"/>
                </a:cubicBezTo>
                <a:cubicBezTo>
                  <a:pt x="3740919" y="2491331"/>
                  <a:pt x="3580406" y="2433309"/>
                  <a:pt x="3419593" y="2421037"/>
                </a:cubicBezTo>
                <a:cubicBezTo>
                  <a:pt x="3320270" y="2414845"/>
                  <a:pt x="2445214" y="2438328"/>
                  <a:pt x="2265862" y="2369690"/>
                </a:cubicBezTo>
                <a:cubicBezTo>
                  <a:pt x="2120605" y="2316139"/>
                  <a:pt x="1323168" y="1739032"/>
                  <a:pt x="1253402" y="1658454"/>
                </a:cubicBezTo>
                <a:cubicBezTo>
                  <a:pt x="1203498" y="1604446"/>
                  <a:pt x="967721" y="1395950"/>
                  <a:pt x="918821" y="1330104"/>
                </a:cubicBezTo>
                <a:cubicBezTo>
                  <a:pt x="872309" y="1268353"/>
                  <a:pt x="496023" y="917928"/>
                  <a:pt x="395928" y="763312"/>
                </a:cubicBezTo>
                <a:cubicBezTo>
                  <a:pt x="335950" y="686439"/>
                  <a:pt x="300983" y="599980"/>
                  <a:pt x="246886" y="521390"/>
                </a:cubicBezTo>
                <a:cubicBezTo>
                  <a:pt x="208514" y="466421"/>
                  <a:pt x="149156" y="421884"/>
                  <a:pt x="117396" y="365335"/>
                </a:cubicBezTo>
                <a:cubicBezTo>
                  <a:pt x="71657" y="280499"/>
                  <a:pt x="71730" y="178998"/>
                  <a:pt x="34162" y="91269"/>
                </a:cubicBezTo>
                <a:lnTo>
                  <a:pt x="0" y="458"/>
                </a:lnTo>
                <a:close/>
              </a:path>
            </a:pathLst>
          </a:custGeom>
          <a:solidFill>
            <a:schemeClr val="bg1">
              <a:alpha val="25000"/>
            </a:schemeClr>
          </a:solidFill>
          <a:ln w="0" cap="flat">
            <a:noFill/>
            <a:prstDash val="solid"/>
            <a:miter/>
          </a:ln>
        </p:spPr>
        <p:txBody>
          <a:bodyPr wrap="square" rtlCol="0" anchor="ctr">
            <a:noAutofit/>
          </a:bodyPr>
          <a:lstStyle/>
          <a:p>
            <a:pPr lvl="0"/>
            <a:endParaRPr lang="en-US" sz="1350">
              <a:solidFill>
                <a:schemeClr val="tx1"/>
              </a:solidFill>
            </a:endParaRPr>
          </a:p>
        </p:txBody>
      </p:sp>
      <p:sp>
        <p:nvSpPr>
          <p:cNvPr id="19" name="Freeform: Shape 18">
            <a:extLst>
              <a:ext uri="{FF2B5EF4-FFF2-40B4-BE49-F238E27FC236}">
                <a16:creationId xmlns:a16="http://schemas.microsoft.com/office/drawing/2014/main" id="{3F17F8CC-87B8-E5B4-9FD8-2E6D6B25E2C9}"/>
              </a:ext>
            </a:extLst>
          </p:cNvPr>
          <p:cNvSpPr/>
          <p:nvPr userDrawn="1"/>
        </p:nvSpPr>
        <p:spPr>
          <a:xfrm>
            <a:off x="5374020" y="0"/>
            <a:ext cx="3769981" cy="5143500"/>
          </a:xfrm>
          <a:custGeom>
            <a:avLst/>
            <a:gdLst>
              <a:gd name="csX0" fmla="*/ 1212485 w 5026641"/>
              <a:gd name="csY0" fmla="*/ 5156179 h 6858000"/>
              <a:gd name="csX1" fmla="*/ 1236548 w 5026641"/>
              <a:gd name="csY1" fmla="*/ 5159657 h 6858000"/>
              <a:gd name="csX2" fmla="*/ 1209985 w 5026641"/>
              <a:gd name="csY2" fmla="*/ 5246964 h 6858000"/>
              <a:gd name="csX3" fmla="*/ 1212391 w 5026641"/>
              <a:gd name="csY3" fmla="*/ 5300861 h 6858000"/>
              <a:gd name="csX4" fmla="*/ 1301588 w 5026641"/>
              <a:gd name="csY4" fmla="*/ 5721948 h 6858000"/>
              <a:gd name="csX5" fmla="*/ 1342503 w 5026641"/>
              <a:gd name="csY5" fmla="*/ 5896772 h 6858000"/>
              <a:gd name="csX6" fmla="*/ 1285932 w 5026641"/>
              <a:gd name="csY6" fmla="*/ 6040163 h 6858000"/>
              <a:gd name="csX7" fmla="*/ 1273659 w 5026641"/>
              <a:gd name="csY7" fmla="*/ 6014230 h 6858000"/>
              <a:gd name="csX8" fmla="*/ 1200660 w 5026641"/>
              <a:gd name="csY8" fmla="*/ 5934615 h 6858000"/>
              <a:gd name="csX9" fmla="*/ 1279061 w 5026641"/>
              <a:gd name="csY9" fmla="*/ 6098691 h 6858000"/>
              <a:gd name="csX10" fmla="*/ 1307715 w 5026641"/>
              <a:gd name="csY10" fmla="*/ 6108252 h 6858000"/>
              <a:gd name="csX11" fmla="*/ 1356560 w 5026641"/>
              <a:gd name="csY11" fmla="*/ 6183528 h 6858000"/>
              <a:gd name="csX12" fmla="*/ 1387745 w 5026641"/>
              <a:gd name="csY12" fmla="*/ 6204506 h 6858000"/>
              <a:gd name="csX13" fmla="*/ 1418457 w 5026641"/>
              <a:gd name="csY13" fmla="*/ 6255452 h 6858000"/>
              <a:gd name="csX14" fmla="*/ 1510784 w 5026641"/>
              <a:gd name="csY14" fmla="*/ 6405071 h 6858000"/>
              <a:gd name="csX15" fmla="*/ 1541074 w 5026641"/>
              <a:gd name="csY15" fmla="*/ 6419274 h 6858000"/>
              <a:gd name="csX16" fmla="*/ 1638903 w 5026641"/>
              <a:gd name="csY16" fmla="*/ 6494592 h 6858000"/>
              <a:gd name="csX17" fmla="*/ 2145266 w 5026641"/>
              <a:gd name="csY17" fmla="*/ 6822502 h 6858000"/>
              <a:gd name="csX18" fmla="*/ 2169074 w 5026641"/>
              <a:gd name="csY18" fmla="*/ 6837281 h 6858000"/>
              <a:gd name="csX19" fmla="*/ 2197831 w 5026641"/>
              <a:gd name="csY19" fmla="*/ 6858000 h 6858000"/>
              <a:gd name="csX20" fmla="*/ 2118293 w 5026641"/>
              <a:gd name="csY20" fmla="*/ 6858000 h 6858000"/>
              <a:gd name="csX21" fmla="*/ 2103136 w 5026641"/>
              <a:gd name="csY21" fmla="*/ 6847224 h 6858000"/>
              <a:gd name="csX22" fmla="*/ 1591910 w 5026641"/>
              <a:gd name="csY22" fmla="*/ 6489861 h 6858000"/>
              <a:gd name="csX23" fmla="*/ 1549679 w 5026641"/>
              <a:gd name="csY23" fmla="*/ 6514090 h 6858000"/>
              <a:gd name="csX24" fmla="*/ 1433892 w 5026641"/>
              <a:gd name="csY24" fmla="*/ 6857250 h 6858000"/>
              <a:gd name="csX25" fmla="*/ 1433505 w 5026641"/>
              <a:gd name="csY25" fmla="*/ 6858000 h 6858000"/>
              <a:gd name="csX26" fmla="*/ 991424 w 5026641"/>
              <a:gd name="csY26" fmla="*/ 6858000 h 6858000"/>
              <a:gd name="csX27" fmla="*/ 972649 w 5026641"/>
              <a:gd name="csY27" fmla="*/ 6808393 h 6858000"/>
              <a:gd name="csX28" fmla="*/ 965940 w 5026641"/>
              <a:gd name="csY28" fmla="*/ 6643015 h 6858000"/>
              <a:gd name="csX29" fmla="*/ 989629 w 5026641"/>
              <a:gd name="csY29" fmla="*/ 6505857 h 6858000"/>
              <a:gd name="csX30" fmla="*/ 1094031 w 5026641"/>
              <a:gd name="csY30" fmla="*/ 6338209 h 6858000"/>
              <a:gd name="csX31" fmla="*/ 1149888 w 5026641"/>
              <a:gd name="csY31" fmla="*/ 6272902 h 6858000"/>
              <a:gd name="csX32" fmla="*/ 1297146 w 5026641"/>
              <a:gd name="csY32" fmla="*/ 6180190 h 6858000"/>
              <a:gd name="csX33" fmla="*/ 1303055 w 5026641"/>
              <a:gd name="csY33" fmla="*/ 6167202 h 6858000"/>
              <a:gd name="csX34" fmla="*/ 1153155 w 5026641"/>
              <a:gd name="csY34" fmla="*/ 6127087 h 6858000"/>
              <a:gd name="csX35" fmla="*/ 914207 w 5026641"/>
              <a:gd name="csY35" fmla="*/ 6173766 h 6858000"/>
              <a:gd name="csX36" fmla="*/ 693701 w 5026641"/>
              <a:gd name="csY36" fmla="*/ 6136366 h 6858000"/>
              <a:gd name="csX37" fmla="*/ 387334 w 5026641"/>
              <a:gd name="csY37" fmla="*/ 5938314 h 6858000"/>
              <a:gd name="csX38" fmla="*/ 356193 w 5026641"/>
              <a:gd name="csY38" fmla="*/ 5714627 h 6858000"/>
              <a:gd name="csX39" fmla="*/ 357191 w 5026641"/>
              <a:gd name="csY39" fmla="*/ 5713646 h 6858000"/>
              <a:gd name="csX40" fmla="*/ 364048 w 5026641"/>
              <a:gd name="csY40" fmla="*/ 5690595 h 6858000"/>
              <a:gd name="csX41" fmla="*/ 367805 w 5026641"/>
              <a:gd name="csY41" fmla="*/ 5652166 h 6858000"/>
              <a:gd name="csX42" fmla="*/ 418826 w 5026641"/>
              <a:gd name="csY42" fmla="*/ 5586264 h 6858000"/>
              <a:gd name="csX43" fmla="*/ 577915 w 5026641"/>
              <a:gd name="csY43" fmla="*/ 5550962 h 6858000"/>
              <a:gd name="csX44" fmla="*/ 931830 w 5026641"/>
              <a:gd name="csY44" fmla="*/ 5628433 h 6858000"/>
              <a:gd name="csX45" fmla="*/ 989938 w 5026641"/>
              <a:gd name="csY45" fmla="*/ 5647074 h 6858000"/>
              <a:gd name="csX46" fmla="*/ 990888 w 5026641"/>
              <a:gd name="csY46" fmla="*/ 5645197 h 6858000"/>
              <a:gd name="csX47" fmla="*/ 1002588 w 5026641"/>
              <a:gd name="csY47" fmla="*/ 5326948 h 6858000"/>
              <a:gd name="csX48" fmla="*/ 1016394 w 5026641"/>
              <a:gd name="csY48" fmla="*/ 5237468 h 6858000"/>
              <a:gd name="csX49" fmla="*/ 1183069 w 5026641"/>
              <a:gd name="csY49" fmla="*/ 5157414 h 6858000"/>
              <a:gd name="csX50" fmla="*/ 1212485 w 5026641"/>
              <a:gd name="csY50" fmla="*/ 5156179 h 6858000"/>
              <a:gd name="csX51" fmla="*/ 2427202 w 5026641"/>
              <a:gd name="csY51" fmla="*/ 4515665 h 6858000"/>
              <a:gd name="csX52" fmla="*/ 2393474 w 5026641"/>
              <a:gd name="csY52" fmla="*/ 4568635 h 6858000"/>
              <a:gd name="csX53" fmla="*/ 2427202 w 5026641"/>
              <a:gd name="csY53" fmla="*/ 4515665 h 6858000"/>
              <a:gd name="csX54" fmla="*/ 2318997 w 5026641"/>
              <a:gd name="csY54" fmla="*/ 4416885 h 6858000"/>
              <a:gd name="csX55" fmla="*/ 2314756 w 5026641"/>
              <a:gd name="csY55" fmla="*/ 4418878 h 6858000"/>
              <a:gd name="csX56" fmla="*/ 2332167 w 5026641"/>
              <a:gd name="csY56" fmla="*/ 4497338 h 6858000"/>
              <a:gd name="csX57" fmla="*/ 2341180 w 5026641"/>
              <a:gd name="csY57" fmla="*/ 4533846 h 6858000"/>
              <a:gd name="csX58" fmla="*/ 2360734 w 5026641"/>
              <a:gd name="csY58" fmla="*/ 4530415 h 6858000"/>
              <a:gd name="csX59" fmla="*/ 2368345 w 5026641"/>
              <a:gd name="csY59" fmla="*/ 4527817 h 6858000"/>
              <a:gd name="csX60" fmla="*/ 2353565 w 5026641"/>
              <a:gd name="csY60" fmla="*/ 4457110 h 6858000"/>
              <a:gd name="csX61" fmla="*/ 2352506 w 5026641"/>
              <a:gd name="csY61" fmla="*/ 4456437 h 6858000"/>
              <a:gd name="csX62" fmla="*/ 2318997 w 5026641"/>
              <a:gd name="csY62" fmla="*/ 4416885 h 6858000"/>
              <a:gd name="csX63" fmla="*/ 3460675 w 5026641"/>
              <a:gd name="csY63" fmla="*/ 4229182 h 6858000"/>
              <a:gd name="csX64" fmla="*/ 3396873 w 5026641"/>
              <a:gd name="csY64" fmla="*/ 4253192 h 6858000"/>
              <a:gd name="csX65" fmla="*/ 3243286 w 5026641"/>
              <a:gd name="csY65" fmla="*/ 4290763 h 6858000"/>
              <a:gd name="csX66" fmla="*/ 3248209 w 5026641"/>
              <a:gd name="csY66" fmla="*/ 4321811 h 6858000"/>
              <a:gd name="csX67" fmla="*/ 3248432 w 5026641"/>
              <a:gd name="csY67" fmla="*/ 4321458 h 6858000"/>
              <a:gd name="csX68" fmla="*/ 3252343 w 5026641"/>
              <a:gd name="csY68" fmla="*/ 4332261 h 6858000"/>
              <a:gd name="csX69" fmla="*/ 3265894 w 5026641"/>
              <a:gd name="csY69" fmla="*/ 4338656 h 6858000"/>
              <a:gd name="csX70" fmla="*/ 3304863 w 5026641"/>
              <a:gd name="csY70" fmla="*/ 4365336 h 6858000"/>
              <a:gd name="csX71" fmla="*/ 3348359 w 5026641"/>
              <a:gd name="csY71" fmla="*/ 4348858 h 6858000"/>
              <a:gd name="csX72" fmla="*/ 3370441 w 5026641"/>
              <a:gd name="csY72" fmla="*/ 4323341 h 6858000"/>
              <a:gd name="csX73" fmla="*/ 3383031 w 5026641"/>
              <a:gd name="csY73" fmla="*/ 4315845 h 6858000"/>
              <a:gd name="csX74" fmla="*/ 3460675 w 5026641"/>
              <a:gd name="csY74" fmla="*/ 4229182 h 6858000"/>
              <a:gd name="csX75" fmla="*/ 3893947 w 5026641"/>
              <a:gd name="csY75" fmla="*/ 4060060 h 6858000"/>
              <a:gd name="csX76" fmla="*/ 3895777 w 5026641"/>
              <a:gd name="csY76" fmla="*/ 4060109 h 6858000"/>
              <a:gd name="csX77" fmla="*/ 3905779 w 5026641"/>
              <a:gd name="csY77" fmla="*/ 4068957 h 6858000"/>
              <a:gd name="csX78" fmla="*/ 4030276 w 5026641"/>
              <a:gd name="csY78" fmla="*/ 4220079 h 6858000"/>
              <a:gd name="csX79" fmla="*/ 4088906 w 5026641"/>
              <a:gd name="csY79" fmla="*/ 4308043 h 6858000"/>
              <a:gd name="csX80" fmla="*/ 4126429 w 5026641"/>
              <a:gd name="csY80" fmla="*/ 4617183 h 6858000"/>
              <a:gd name="csX81" fmla="*/ 4079048 w 5026641"/>
              <a:gd name="csY81" fmla="*/ 4841618 h 6858000"/>
              <a:gd name="csX82" fmla="*/ 3997846 w 5026641"/>
              <a:gd name="csY82" fmla="*/ 4959397 h 6858000"/>
              <a:gd name="csX83" fmla="*/ 3913345 w 5026641"/>
              <a:gd name="csY83" fmla="*/ 5040460 h 6858000"/>
              <a:gd name="csX84" fmla="*/ 3830603 w 5026641"/>
              <a:gd name="csY84" fmla="*/ 4998936 h 6858000"/>
              <a:gd name="csX85" fmla="*/ 3808662 w 5026641"/>
              <a:gd name="csY85" fmla="*/ 4975908 h 6858000"/>
              <a:gd name="csX86" fmla="*/ 3737641 w 5026641"/>
              <a:gd name="csY86" fmla="*/ 4713918 h 6858000"/>
              <a:gd name="csX87" fmla="*/ 3723717 w 5026641"/>
              <a:gd name="csY87" fmla="*/ 4517945 h 6858000"/>
              <a:gd name="csX88" fmla="*/ 3723541 w 5026641"/>
              <a:gd name="csY88" fmla="*/ 4517831 h 6858000"/>
              <a:gd name="csX89" fmla="*/ 3745910 w 5026641"/>
              <a:gd name="csY89" fmla="*/ 4291368 h 6858000"/>
              <a:gd name="csX90" fmla="*/ 3844895 w 5026641"/>
              <a:gd name="csY90" fmla="*/ 4151907 h 6858000"/>
              <a:gd name="csX91" fmla="*/ 3882322 w 5026641"/>
              <a:gd name="csY91" fmla="*/ 4069159 h 6858000"/>
              <a:gd name="csX92" fmla="*/ 3893947 w 5026641"/>
              <a:gd name="csY92" fmla="*/ 4060060 h 6858000"/>
              <a:gd name="csX93" fmla="*/ 3471658 w 5026641"/>
              <a:gd name="csY93" fmla="*/ 3706116 h 6858000"/>
              <a:gd name="csX94" fmla="*/ 3474434 w 5026641"/>
              <a:gd name="csY94" fmla="*/ 3711106 h 6858000"/>
              <a:gd name="csX95" fmla="*/ 3510684 w 5026641"/>
              <a:gd name="csY95" fmla="*/ 4016594 h 6858000"/>
              <a:gd name="csX96" fmla="*/ 3501009 w 5026641"/>
              <a:gd name="csY96" fmla="*/ 4046786 h 6858000"/>
              <a:gd name="csX97" fmla="*/ 3496998 w 5026641"/>
              <a:gd name="csY97" fmla="*/ 4105895 h 6858000"/>
              <a:gd name="csX98" fmla="*/ 3492879 w 5026641"/>
              <a:gd name="csY98" fmla="*/ 4131067 h 6858000"/>
              <a:gd name="csX99" fmla="*/ 3515860 w 5026641"/>
              <a:gd name="csY99" fmla="*/ 4148558 h 6858000"/>
              <a:gd name="csX100" fmla="*/ 3516007 w 5026641"/>
              <a:gd name="csY100" fmla="*/ 4148525 h 6858000"/>
              <a:gd name="csX101" fmla="*/ 3535600 w 5026641"/>
              <a:gd name="csY101" fmla="*/ 4126137 h 6858000"/>
              <a:gd name="csX102" fmla="*/ 3641323 w 5026641"/>
              <a:gd name="csY102" fmla="*/ 4045065 h 6858000"/>
              <a:gd name="csX103" fmla="*/ 3798616 w 5026641"/>
              <a:gd name="csY103" fmla="*/ 3944968 h 6858000"/>
              <a:gd name="csX104" fmla="*/ 3805775 w 5026641"/>
              <a:gd name="csY104" fmla="*/ 3909571 h 6858000"/>
              <a:gd name="csX105" fmla="*/ 3796847 w 5026641"/>
              <a:gd name="csY105" fmla="*/ 3899424 h 6858000"/>
              <a:gd name="csX106" fmla="*/ 3676495 w 5026641"/>
              <a:gd name="csY106" fmla="*/ 3835318 h 6858000"/>
              <a:gd name="csX107" fmla="*/ 3527588 w 5026641"/>
              <a:gd name="csY107" fmla="*/ 3757987 h 6858000"/>
              <a:gd name="csX108" fmla="*/ 3471658 w 5026641"/>
              <a:gd name="csY108" fmla="*/ 3706116 h 6858000"/>
              <a:gd name="csX109" fmla="*/ 1549553 w 5026641"/>
              <a:gd name="csY109" fmla="*/ 2513898 h 6858000"/>
              <a:gd name="csX110" fmla="*/ 1664549 w 5026641"/>
              <a:gd name="csY110" fmla="*/ 2769773 h 6858000"/>
              <a:gd name="csX111" fmla="*/ 1633153 w 5026641"/>
              <a:gd name="csY111" fmla="*/ 2965795 h 6858000"/>
              <a:gd name="csX112" fmla="*/ 1604978 w 5026641"/>
              <a:gd name="csY112" fmla="*/ 3123048 h 6858000"/>
              <a:gd name="csX113" fmla="*/ 1602932 w 5026641"/>
              <a:gd name="csY113" fmla="*/ 3147305 h 6858000"/>
              <a:gd name="csX114" fmla="*/ 1580559 w 5026641"/>
              <a:gd name="csY114" fmla="*/ 3176982 h 6858000"/>
              <a:gd name="csX115" fmla="*/ 1610657 w 5026641"/>
              <a:gd name="csY115" fmla="*/ 3294167 h 6858000"/>
              <a:gd name="csX116" fmla="*/ 1622283 w 5026641"/>
              <a:gd name="csY116" fmla="*/ 3293256 h 6858000"/>
              <a:gd name="csX117" fmla="*/ 1627548 w 5026641"/>
              <a:gd name="csY117" fmla="*/ 3127742 h 6858000"/>
              <a:gd name="csX118" fmla="*/ 1643016 w 5026641"/>
              <a:gd name="csY118" fmla="*/ 3103843 h 6858000"/>
              <a:gd name="csX119" fmla="*/ 1651401 w 5026641"/>
              <a:gd name="csY119" fmla="*/ 3086975 h 6858000"/>
              <a:gd name="csX120" fmla="*/ 1661572 w 5026641"/>
              <a:gd name="csY120" fmla="*/ 3113675 h 6858000"/>
              <a:gd name="csX121" fmla="*/ 1675562 w 5026641"/>
              <a:gd name="csY121" fmla="*/ 3103597 h 6858000"/>
              <a:gd name="csX122" fmla="*/ 1656976 w 5026641"/>
              <a:gd name="csY122" fmla="*/ 3073155 h 6858000"/>
              <a:gd name="csX123" fmla="*/ 1664461 w 5026641"/>
              <a:gd name="csY123" fmla="*/ 3063153 h 6858000"/>
              <a:gd name="csX124" fmla="*/ 1698645 w 5026641"/>
              <a:gd name="csY124" fmla="*/ 3095593 h 6858000"/>
              <a:gd name="csX125" fmla="*/ 1784231 w 5026641"/>
              <a:gd name="csY125" fmla="*/ 3041278 h 6858000"/>
              <a:gd name="csX126" fmla="*/ 1802572 w 5026641"/>
              <a:gd name="csY126" fmla="*/ 3056308 h 6858000"/>
              <a:gd name="csX127" fmla="*/ 1828144 w 5026641"/>
              <a:gd name="csY127" fmla="*/ 3062916 h 6858000"/>
              <a:gd name="csX128" fmla="*/ 1845880 w 5026641"/>
              <a:gd name="csY128" fmla="*/ 3082025 h 6858000"/>
              <a:gd name="csX129" fmla="*/ 1892826 w 5026641"/>
              <a:gd name="csY129" fmla="*/ 3127551 h 6858000"/>
              <a:gd name="csX130" fmla="*/ 2074790 w 5026641"/>
              <a:gd name="csY130" fmla="*/ 2671306 h 6858000"/>
              <a:gd name="csX131" fmla="*/ 2104487 w 5026641"/>
              <a:gd name="csY131" fmla="*/ 2887131 h 6858000"/>
              <a:gd name="csX132" fmla="*/ 2086382 w 5026641"/>
              <a:gd name="csY132" fmla="*/ 2918283 h 6858000"/>
              <a:gd name="csX133" fmla="*/ 2080391 w 5026641"/>
              <a:gd name="csY133" fmla="*/ 2992386 h 6858000"/>
              <a:gd name="csX134" fmla="*/ 2013549 w 5026641"/>
              <a:gd name="csY134" fmla="*/ 3129116 h 6858000"/>
              <a:gd name="csX135" fmla="*/ 1982151 w 5026641"/>
              <a:gd name="csY135" fmla="*/ 3174135 h 6858000"/>
              <a:gd name="csX136" fmla="*/ 1975787 w 5026641"/>
              <a:gd name="csY136" fmla="*/ 3186460 h 6858000"/>
              <a:gd name="csX137" fmla="*/ 1951046 w 5026641"/>
              <a:gd name="csY137" fmla="*/ 3202715 h 6858000"/>
              <a:gd name="csX138" fmla="*/ 1895514 w 5026641"/>
              <a:gd name="csY138" fmla="*/ 3257188 h 6858000"/>
              <a:gd name="csX139" fmla="*/ 1887705 w 5026641"/>
              <a:gd name="csY139" fmla="*/ 3271202 h 6858000"/>
              <a:gd name="csX140" fmla="*/ 1862137 w 5026641"/>
              <a:gd name="csY140" fmla="*/ 3304921 h 6858000"/>
              <a:gd name="csX141" fmla="*/ 1876565 w 5026641"/>
              <a:gd name="csY141" fmla="*/ 3325522 h 6858000"/>
              <a:gd name="csX142" fmla="*/ 1879054 w 5026641"/>
              <a:gd name="csY142" fmla="*/ 3327852 h 6858000"/>
              <a:gd name="csX143" fmla="*/ 1880997 w 5026641"/>
              <a:gd name="csY143" fmla="*/ 3322265 h 6858000"/>
              <a:gd name="csX144" fmla="*/ 1882441 w 5026641"/>
              <a:gd name="csY144" fmla="*/ 3320578 h 6858000"/>
              <a:gd name="csX145" fmla="*/ 1960646 w 5026641"/>
              <a:gd name="csY145" fmla="*/ 3291095 h 6858000"/>
              <a:gd name="csX146" fmla="*/ 1997383 w 5026641"/>
              <a:gd name="csY146" fmla="*/ 3223667 h 6858000"/>
              <a:gd name="csX147" fmla="*/ 2052817 w 5026641"/>
              <a:gd name="csY147" fmla="*/ 3125705 h 6858000"/>
              <a:gd name="csX148" fmla="*/ 2113936 w 5026641"/>
              <a:gd name="csY148" fmla="*/ 3016477 h 6858000"/>
              <a:gd name="csX149" fmla="*/ 2161424 w 5026641"/>
              <a:gd name="csY149" fmla="*/ 2949693 h 6858000"/>
              <a:gd name="csX150" fmla="*/ 2185366 w 5026641"/>
              <a:gd name="csY150" fmla="*/ 3044596 h 6858000"/>
              <a:gd name="csX151" fmla="*/ 2195142 w 5026641"/>
              <a:gd name="csY151" fmla="*/ 3100947 h 6858000"/>
              <a:gd name="csX152" fmla="*/ 2177767 w 5026641"/>
              <a:gd name="csY152" fmla="*/ 3159987 h 6858000"/>
              <a:gd name="csX153" fmla="*/ 2082899 w 5026641"/>
              <a:gd name="csY153" fmla="*/ 3285194 h 6858000"/>
              <a:gd name="csX154" fmla="*/ 2038438 w 5026641"/>
              <a:gd name="csY154" fmla="*/ 3315073 h 6858000"/>
              <a:gd name="csX155" fmla="*/ 1888603 w 5026641"/>
              <a:gd name="csY155" fmla="*/ 3377737 h 6858000"/>
              <a:gd name="csX156" fmla="*/ 1868554 w 5026641"/>
              <a:gd name="csY156" fmla="*/ 3379606 h 6858000"/>
              <a:gd name="csX157" fmla="*/ 1866452 w 5026641"/>
              <a:gd name="csY157" fmla="*/ 3373551 h 6858000"/>
              <a:gd name="csX158" fmla="*/ 1811364 w 5026641"/>
              <a:gd name="csY158" fmla="*/ 3449149 h 6858000"/>
              <a:gd name="csX159" fmla="*/ 1770359 w 5026641"/>
              <a:gd name="csY159" fmla="*/ 3454308 h 6858000"/>
              <a:gd name="csX160" fmla="*/ 1877781 w 5026641"/>
              <a:gd name="csY160" fmla="*/ 3643934 h 6858000"/>
              <a:gd name="csX161" fmla="*/ 2115589 w 5026641"/>
              <a:gd name="csY161" fmla="*/ 4265374 h 6858000"/>
              <a:gd name="csX162" fmla="*/ 2151429 w 5026641"/>
              <a:gd name="csY162" fmla="*/ 4299116 h 6858000"/>
              <a:gd name="csX163" fmla="*/ 2177736 w 5026641"/>
              <a:gd name="csY163" fmla="*/ 4224291 h 6858000"/>
              <a:gd name="csX164" fmla="*/ 2241305 w 5026641"/>
              <a:gd name="csY164" fmla="*/ 4179411 h 6858000"/>
              <a:gd name="csX165" fmla="*/ 2328660 w 5026641"/>
              <a:gd name="csY165" fmla="*/ 4309363 h 6858000"/>
              <a:gd name="csX166" fmla="*/ 2417811 w 5026641"/>
              <a:gd name="csY166" fmla="*/ 4247885 h 6858000"/>
              <a:gd name="csX167" fmla="*/ 2490636 w 5026641"/>
              <a:gd name="csY167" fmla="*/ 4230361 h 6858000"/>
              <a:gd name="csX168" fmla="*/ 2504666 w 5026641"/>
              <a:gd name="csY168" fmla="*/ 4453451 h 6858000"/>
              <a:gd name="csX169" fmla="*/ 2465129 w 5026641"/>
              <a:gd name="csY169" fmla="*/ 4496638 h 6858000"/>
              <a:gd name="csX170" fmla="*/ 2486226 w 5026641"/>
              <a:gd name="csY170" fmla="*/ 4586258 h 6858000"/>
              <a:gd name="csX171" fmla="*/ 2487814 w 5026641"/>
              <a:gd name="csY171" fmla="*/ 4587269 h 6858000"/>
              <a:gd name="csX172" fmla="*/ 2601277 w 5026641"/>
              <a:gd name="csY172" fmla="*/ 4556784 h 6858000"/>
              <a:gd name="csX173" fmla="*/ 2631766 w 5026641"/>
              <a:gd name="csY173" fmla="*/ 4439346 h 6858000"/>
              <a:gd name="csX174" fmla="*/ 2585648 w 5026641"/>
              <a:gd name="csY174" fmla="*/ 4159095 h 6858000"/>
              <a:gd name="csX175" fmla="*/ 2654793 w 5026641"/>
              <a:gd name="csY175" fmla="*/ 3996538 h 6858000"/>
              <a:gd name="csX176" fmla="*/ 2719724 w 5026641"/>
              <a:gd name="csY176" fmla="*/ 3919514 h 6858000"/>
              <a:gd name="csX177" fmla="*/ 2803978 w 5026641"/>
              <a:gd name="csY177" fmla="*/ 3898846 h 6858000"/>
              <a:gd name="csX178" fmla="*/ 2881681 w 5026641"/>
              <a:gd name="csY178" fmla="*/ 3858866 h 6858000"/>
              <a:gd name="csX179" fmla="*/ 2933699 w 5026641"/>
              <a:gd name="csY179" fmla="*/ 4038653 h 6858000"/>
              <a:gd name="csX180" fmla="*/ 2936854 w 5026641"/>
              <a:gd name="csY180" fmla="*/ 4122552 h 6858000"/>
              <a:gd name="csX181" fmla="*/ 2854938 w 5026641"/>
              <a:gd name="csY181" fmla="*/ 4373752 h 6858000"/>
              <a:gd name="csX182" fmla="*/ 2628181 w 5026641"/>
              <a:gd name="csY182" fmla="*/ 4567341 h 6858000"/>
              <a:gd name="csX183" fmla="*/ 2623633 w 5026641"/>
              <a:gd name="csY183" fmla="*/ 4578961 h 6858000"/>
              <a:gd name="csX184" fmla="*/ 2652566 w 5026641"/>
              <a:gd name="csY184" fmla="*/ 4614386 h 6858000"/>
              <a:gd name="csX185" fmla="*/ 2722200 w 5026641"/>
              <a:gd name="csY185" fmla="*/ 4639871 h 6858000"/>
              <a:gd name="csX186" fmla="*/ 2996581 w 5026641"/>
              <a:gd name="csY186" fmla="*/ 4733324 h 6858000"/>
              <a:gd name="csX187" fmla="*/ 3140676 w 5026641"/>
              <a:gd name="csY187" fmla="*/ 4857958 h 6858000"/>
              <a:gd name="csX188" fmla="*/ 3167774 w 5026641"/>
              <a:gd name="csY188" fmla="*/ 5125601 h 6858000"/>
              <a:gd name="csX189" fmla="*/ 2807780 w 5026641"/>
              <a:gd name="csY189" fmla="*/ 4977010 h 6858000"/>
              <a:gd name="csX190" fmla="*/ 2698061 w 5026641"/>
              <a:gd name="csY190" fmla="*/ 4740134 h 6858000"/>
              <a:gd name="csX191" fmla="*/ 2577949 w 5026641"/>
              <a:gd name="csY191" fmla="*/ 4604715 h 6858000"/>
              <a:gd name="csX192" fmla="*/ 2503458 w 5026641"/>
              <a:gd name="csY192" fmla="*/ 4724037 h 6858000"/>
              <a:gd name="csX193" fmla="*/ 2430058 w 5026641"/>
              <a:gd name="csY193" fmla="*/ 4879049 h 6858000"/>
              <a:gd name="csX194" fmla="*/ 2659640 w 5026641"/>
              <a:gd name="csY194" fmla="*/ 5386175 h 6858000"/>
              <a:gd name="csX195" fmla="*/ 2660840 w 5026641"/>
              <a:gd name="csY195" fmla="*/ 5386819 h 6858000"/>
              <a:gd name="csX196" fmla="*/ 2692536 w 5026641"/>
              <a:gd name="csY196" fmla="*/ 5484547 h 6858000"/>
              <a:gd name="csX197" fmla="*/ 2955011 w 5026641"/>
              <a:gd name="csY197" fmla="*/ 6295030 h 6858000"/>
              <a:gd name="csX198" fmla="*/ 2956708 w 5026641"/>
              <a:gd name="csY198" fmla="*/ 6295862 h 6858000"/>
              <a:gd name="csX199" fmla="*/ 3046464 w 5026641"/>
              <a:gd name="csY199" fmla="*/ 6516550 h 6858000"/>
              <a:gd name="csX200" fmla="*/ 3154742 w 5026641"/>
              <a:gd name="csY200" fmla="*/ 6800320 h 6858000"/>
              <a:gd name="csX201" fmla="*/ 3177773 w 5026641"/>
              <a:gd name="csY201" fmla="*/ 6858000 h 6858000"/>
              <a:gd name="csX202" fmla="*/ 3150973 w 5026641"/>
              <a:gd name="csY202" fmla="*/ 6858000 h 6858000"/>
              <a:gd name="csX203" fmla="*/ 3145028 w 5026641"/>
              <a:gd name="csY203" fmla="*/ 6842412 h 6858000"/>
              <a:gd name="csX204" fmla="*/ 3115094 w 5026641"/>
              <a:gd name="csY204" fmla="*/ 6771189 h 6858000"/>
              <a:gd name="csX205" fmla="*/ 3022428 w 5026641"/>
              <a:gd name="csY205" fmla="*/ 6529163 h 6858000"/>
              <a:gd name="csX206" fmla="*/ 2788936 w 5026641"/>
              <a:gd name="csY206" fmla="*/ 5847945 h 6858000"/>
              <a:gd name="csX207" fmla="*/ 2621836 w 5026641"/>
              <a:gd name="csY207" fmla="*/ 5362726 h 6858000"/>
              <a:gd name="csX208" fmla="*/ 2395854 w 5026641"/>
              <a:gd name="csY208" fmla="*/ 4917564 h 6858000"/>
              <a:gd name="csX209" fmla="*/ 2308604 w 5026641"/>
              <a:gd name="csY209" fmla="*/ 4958911 h 6858000"/>
              <a:gd name="csX210" fmla="*/ 2298245 w 5026641"/>
              <a:gd name="csY210" fmla="*/ 4966209 h 6858000"/>
              <a:gd name="csX211" fmla="*/ 2092296 w 5026641"/>
              <a:gd name="csY211" fmla="*/ 4963851 h 6858000"/>
              <a:gd name="csX212" fmla="*/ 2007264 w 5026641"/>
              <a:gd name="csY212" fmla="*/ 4937997 h 6858000"/>
              <a:gd name="csX213" fmla="*/ 2095948 w 5026641"/>
              <a:gd name="csY213" fmla="*/ 4880567 h 6858000"/>
              <a:gd name="csX214" fmla="*/ 2183540 w 5026641"/>
              <a:gd name="csY214" fmla="*/ 4758795 h 6858000"/>
              <a:gd name="csX215" fmla="*/ 2289285 w 5026641"/>
              <a:gd name="csY215" fmla="*/ 4664831 h 6858000"/>
              <a:gd name="csX216" fmla="*/ 2282721 w 5026641"/>
              <a:gd name="csY216" fmla="*/ 4667348 h 6858000"/>
              <a:gd name="csX217" fmla="*/ 2241889 w 5026641"/>
              <a:gd name="csY217" fmla="*/ 4583776 h 6858000"/>
              <a:gd name="csX218" fmla="*/ 2261650 w 5026641"/>
              <a:gd name="csY218" fmla="*/ 4573781 h 6858000"/>
              <a:gd name="csX219" fmla="*/ 2263053 w 5026641"/>
              <a:gd name="csY219" fmla="*/ 4575288 h 6858000"/>
              <a:gd name="csX220" fmla="*/ 2296432 w 5026641"/>
              <a:gd name="csY220" fmla="*/ 4659454 h 6858000"/>
              <a:gd name="csX221" fmla="*/ 2307975 w 5026641"/>
              <a:gd name="csY221" fmla="*/ 4649311 h 6858000"/>
              <a:gd name="csX222" fmla="*/ 2339796 w 5026641"/>
              <a:gd name="csY222" fmla="*/ 4647859 h 6858000"/>
              <a:gd name="csX223" fmla="*/ 2349601 w 5026641"/>
              <a:gd name="csY223" fmla="*/ 4620971 h 6858000"/>
              <a:gd name="csX224" fmla="*/ 2298745 w 5026641"/>
              <a:gd name="csY224" fmla="*/ 4540075 h 6858000"/>
              <a:gd name="csX225" fmla="*/ 2251381 w 5026641"/>
              <a:gd name="csY225" fmla="*/ 4565752 h 6858000"/>
              <a:gd name="csX226" fmla="*/ 2147092 w 5026641"/>
              <a:gd name="csY226" fmla="*/ 4520060 h 6858000"/>
              <a:gd name="csX227" fmla="*/ 2099577 w 5026641"/>
              <a:gd name="csY227" fmla="*/ 4508168 h 6858000"/>
              <a:gd name="csX228" fmla="*/ 2091743 w 5026641"/>
              <a:gd name="csY228" fmla="*/ 4443499 h 6858000"/>
              <a:gd name="csX229" fmla="*/ 2111340 w 5026641"/>
              <a:gd name="csY229" fmla="*/ 4310435 h 6858000"/>
              <a:gd name="csX230" fmla="*/ 2099388 w 5026641"/>
              <a:gd name="csY230" fmla="*/ 4277762 h 6858000"/>
              <a:gd name="csX231" fmla="*/ 2095139 w 5026641"/>
              <a:gd name="csY231" fmla="*/ 4267483 h 6858000"/>
              <a:gd name="csX232" fmla="*/ 1977973 w 5026641"/>
              <a:gd name="csY232" fmla="*/ 3962219 h 6858000"/>
              <a:gd name="csX233" fmla="*/ 1745207 w 5026641"/>
              <a:gd name="csY233" fmla="*/ 3442755 h 6858000"/>
              <a:gd name="csX234" fmla="*/ 1721183 w 5026641"/>
              <a:gd name="csY234" fmla="*/ 3414431 h 6858000"/>
              <a:gd name="csX235" fmla="*/ 1681747 w 5026641"/>
              <a:gd name="csY235" fmla="*/ 3391799 h 6858000"/>
              <a:gd name="csX236" fmla="*/ 1669120 w 5026641"/>
              <a:gd name="csY236" fmla="*/ 3369738 h 6858000"/>
              <a:gd name="csX237" fmla="*/ 1641254 w 5026641"/>
              <a:gd name="csY237" fmla="*/ 3353480 h 6858000"/>
              <a:gd name="csX238" fmla="*/ 1549601 w 5026641"/>
              <a:gd name="csY238" fmla="*/ 3357899 h 6858000"/>
              <a:gd name="csX239" fmla="*/ 1429872 w 5026641"/>
              <a:gd name="csY239" fmla="*/ 3464671 h 6858000"/>
              <a:gd name="csX240" fmla="*/ 1400518 w 5026641"/>
              <a:gd name="csY240" fmla="*/ 3488164 h 6858000"/>
              <a:gd name="csX241" fmla="*/ 1360880 w 5026641"/>
              <a:gd name="csY241" fmla="*/ 3540473 h 6858000"/>
              <a:gd name="csX242" fmla="*/ 1286203 w 5026641"/>
              <a:gd name="csY242" fmla="*/ 3589942 h 6858000"/>
              <a:gd name="csX243" fmla="*/ 1115017 w 5026641"/>
              <a:gd name="csY243" fmla="*/ 3693725 h 6858000"/>
              <a:gd name="csX244" fmla="*/ 929159 w 5026641"/>
              <a:gd name="csY244" fmla="*/ 3695853 h 6858000"/>
              <a:gd name="csX245" fmla="*/ 1280976 w 5026641"/>
              <a:gd name="csY245" fmla="*/ 3345037 h 6858000"/>
              <a:gd name="csX246" fmla="*/ 1291741 w 5026641"/>
              <a:gd name="csY246" fmla="*/ 3315664 h 6858000"/>
              <a:gd name="csX247" fmla="*/ 1289915 w 5026641"/>
              <a:gd name="csY247" fmla="*/ 3314248 h 6858000"/>
              <a:gd name="csX248" fmla="*/ 1134993 w 5026641"/>
              <a:gd name="csY248" fmla="*/ 3264484 h 6858000"/>
              <a:gd name="csX249" fmla="*/ 1035234 w 5026641"/>
              <a:gd name="csY249" fmla="*/ 3200960 h 6858000"/>
              <a:gd name="csX250" fmla="*/ 982673 w 5026641"/>
              <a:gd name="csY250" fmla="*/ 3158802 h 6858000"/>
              <a:gd name="csX251" fmla="*/ 848099 w 5026641"/>
              <a:gd name="csY251" fmla="*/ 3036753 h 6858000"/>
              <a:gd name="csX252" fmla="*/ 835789 w 5026641"/>
              <a:gd name="csY252" fmla="*/ 3021593 h 6858000"/>
              <a:gd name="csX253" fmla="*/ 1219965 w 5026641"/>
              <a:gd name="csY253" fmla="*/ 2992897 h 6858000"/>
              <a:gd name="csX254" fmla="*/ 1474443 w 5026641"/>
              <a:gd name="csY254" fmla="*/ 3179758 h 6858000"/>
              <a:gd name="csX255" fmla="*/ 1516267 w 5026641"/>
              <a:gd name="csY255" fmla="*/ 3216566 h 6858000"/>
              <a:gd name="csX256" fmla="*/ 1517268 w 5026641"/>
              <a:gd name="csY256" fmla="*/ 3200580 h 6858000"/>
              <a:gd name="csX257" fmla="*/ 1494412 w 5026641"/>
              <a:gd name="csY257" fmla="*/ 3180937 h 6858000"/>
              <a:gd name="csX258" fmla="*/ 1488801 w 5026641"/>
              <a:gd name="csY258" fmla="*/ 3162472 h 6858000"/>
              <a:gd name="csX259" fmla="*/ 1466879 w 5026641"/>
              <a:gd name="csY259" fmla="*/ 3130645 h 6858000"/>
              <a:gd name="csX260" fmla="*/ 1405317 w 5026641"/>
              <a:gd name="csY260" fmla="*/ 2853218 h 6858000"/>
              <a:gd name="csX261" fmla="*/ 1407562 w 5026641"/>
              <a:gd name="csY261" fmla="*/ 2715060 h 6858000"/>
              <a:gd name="csX262" fmla="*/ 1441828 w 5026641"/>
              <a:gd name="csY262" fmla="*/ 2624221 h 6858000"/>
              <a:gd name="csX263" fmla="*/ 1442639 w 5026641"/>
              <a:gd name="csY263" fmla="*/ 2611458 h 6858000"/>
              <a:gd name="csX264" fmla="*/ 1479729 w 5026641"/>
              <a:gd name="csY264" fmla="*/ 2545619 h 6858000"/>
              <a:gd name="csX265" fmla="*/ 1508543 w 5026641"/>
              <a:gd name="csY265" fmla="*/ 2534069 h 6858000"/>
              <a:gd name="csX266" fmla="*/ 1549553 w 5026641"/>
              <a:gd name="csY266" fmla="*/ 2513898 h 6858000"/>
              <a:gd name="csX267" fmla="*/ 4080851 w 5026641"/>
              <a:gd name="csY267" fmla="*/ 1775223 h 6858000"/>
              <a:gd name="csX268" fmla="*/ 4004662 w 5026641"/>
              <a:gd name="csY268" fmla="*/ 1820632 h 6858000"/>
              <a:gd name="csX269" fmla="*/ 3913126 w 5026641"/>
              <a:gd name="csY269" fmla="*/ 1917808 h 6858000"/>
              <a:gd name="csX270" fmla="*/ 3907720 w 5026641"/>
              <a:gd name="csY270" fmla="*/ 1954937 h 6858000"/>
              <a:gd name="csX271" fmla="*/ 3878489 w 5026641"/>
              <a:gd name="csY271" fmla="*/ 2052088 h 6858000"/>
              <a:gd name="csX272" fmla="*/ 3858509 w 5026641"/>
              <a:gd name="csY272" fmla="*/ 2129444 h 6858000"/>
              <a:gd name="csX273" fmla="*/ 3860081 w 5026641"/>
              <a:gd name="csY273" fmla="*/ 2136526 h 6858000"/>
              <a:gd name="csX274" fmla="*/ 3813718 w 5026641"/>
              <a:gd name="csY274" fmla="*/ 2395604 h 6858000"/>
              <a:gd name="csX275" fmla="*/ 3762656 w 5026641"/>
              <a:gd name="csY275" fmla="*/ 2854185 h 6858000"/>
              <a:gd name="csX276" fmla="*/ 3762065 w 5026641"/>
              <a:gd name="csY276" fmla="*/ 2946492 h 6858000"/>
              <a:gd name="csX277" fmla="*/ 3823553 w 5026641"/>
              <a:gd name="csY277" fmla="*/ 3457267 h 6858000"/>
              <a:gd name="csX278" fmla="*/ 3881706 w 5026641"/>
              <a:gd name="csY278" fmla="*/ 3670108 h 6858000"/>
              <a:gd name="csX279" fmla="*/ 3926237 w 5026641"/>
              <a:gd name="csY279" fmla="*/ 3722537 h 6858000"/>
              <a:gd name="csX280" fmla="*/ 4027900 w 5026641"/>
              <a:gd name="csY280" fmla="*/ 3364922 h 6858000"/>
              <a:gd name="csX281" fmla="*/ 4066055 w 5026641"/>
              <a:gd name="csY281" fmla="*/ 3175434 h 6858000"/>
              <a:gd name="csX282" fmla="*/ 4133076 w 5026641"/>
              <a:gd name="csY282" fmla="*/ 2814743 h 6858000"/>
              <a:gd name="csX283" fmla="*/ 4138278 w 5026641"/>
              <a:gd name="csY283" fmla="*/ 2549181 h 6858000"/>
              <a:gd name="csX284" fmla="*/ 4129935 w 5026641"/>
              <a:gd name="csY284" fmla="*/ 2447332 h 6858000"/>
              <a:gd name="csX285" fmla="*/ 4119961 w 5026641"/>
              <a:gd name="csY285" fmla="*/ 2139351 h 6858000"/>
              <a:gd name="csX286" fmla="*/ 4084401 w 5026641"/>
              <a:gd name="csY286" fmla="*/ 1884806 h 6858000"/>
              <a:gd name="csX287" fmla="*/ 4080851 w 5026641"/>
              <a:gd name="csY287" fmla="*/ 1775223 h 6858000"/>
              <a:gd name="csX288" fmla="*/ 3914687 w 5026641"/>
              <a:gd name="csY288" fmla="*/ 1280549 h 6858000"/>
              <a:gd name="csX289" fmla="*/ 3885785 w 5026641"/>
              <a:gd name="csY289" fmla="*/ 1286962 h 6858000"/>
              <a:gd name="csX290" fmla="*/ 3892198 w 5026641"/>
              <a:gd name="csY290" fmla="*/ 1315861 h 6858000"/>
              <a:gd name="csX291" fmla="*/ 3921099 w 5026641"/>
              <a:gd name="csY291" fmla="*/ 1309447 h 6858000"/>
              <a:gd name="csX292" fmla="*/ 797197 w 5026641"/>
              <a:gd name="csY292" fmla="*/ 331358 h 6858000"/>
              <a:gd name="csX293" fmla="*/ 768879 w 5026641"/>
              <a:gd name="csY293" fmla="*/ 334911 h 6858000"/>
              <a:gd name="csX294" fmla="*/ 749219 w 5026641"/>
              <a:gd name="csY294" fmla="*/ 338898 h 6858000"/>
              <a:gd name="csX295" fmla="*/ 736827 w 5026641"/>
              <a:gd name="csY295" fmla="*/ 349000 h 6858000"/>
              <a:gd name="csX296" fmla="*/ 784354 w 5026641"/>
              <a:gd name="csY296" fmla="*/ 434725 h 6858000"/>
              <a:gd name="csX297" fmla="*/ 828464 w 5026641"/>
              <a:gd name="csY297" fmla="*/ 455863 h 6858000"/>
              <a:gd name="csX298" fmla="*/ 817674 w 5026641"/>
              <a:gd name="csY298" fmla="*/ 472813 h 6858000"/>
              <a:gd name="csX299" fmla="*/ 690029 w 5026641"/>
              <a:gd name="csY299" fmla="*/ 477642 h 6858000"/>
              <a:gd name="csX300" fmla="*/ 699276 w 5026641"/>
              <a:gd name="csY300" fmla="*/ 509091 h 6858000"/>
              <a:gd name="csX301" fmla="*/ 832009 w 5026641"/>
              <a:gd name="csY301" fmla="*/ 576364 h 6858000"/>
              <a:gd name="csX302" fmla="*/ 987240 w 5026641"/>
              <a:gd name="csY302" fmla="*/ 712936 h 6858000"/>
              <a:gd name="csX303" fmla="*/ 998614 w 5026641"/>
              <a:gd name="csY303" fmla="*/ 732093 h 6858000"/>
              <a:gd name="csX304" fmla="*/ 1095467 w 5026641"/>
              <a:gd name="csY304" fmla="*/ 837193 h 6858000"/>
              <a:gd name="csX305" fmla="*/ 1210418 w 5026641"/>
              <a:gd name="csY305" fmla="*/ 826389 h 6858000"/>
              <a:gd name="csX306" fmla="*/ 1211461 w 5026641"/>
              <a:gd name="csY306" fmla="*/ 824949 h 6858000"/>
              <a:gd name="csX307" fmla="*/ 1212108 w 5026641"/>
              <a:gd name="csY307" fmla="*/ 814189 h 6858000"/>
              <a:gd name="csX308" fmla="*/ 1193154 w 5026641"/>
              <a:gd name="csY308" fmla="*/ 743807 h 6858000"/>
              <a:gd name="csX309" fmla="*/ 1192946 w 5026641"/>
              <a:gd name="csY309" fmla="*/ 743546 h 6858000"/>
              <a:gd name="csX310" fmla="*/ 1126789 w 5026641"/>
              <a:gd name="csY310" fmla="*/ 680452 h 6858000"/>
              <a:gd name="csX311" fmla="*/ 1093045 w 5026641"/>
              <a:gd name="csY311" fmla="*/ 632909 h 6858000"/>
              <a:gd name="csX312" fmla="*/ 1016134 w 5026641"/>
              <a:gd name="csY312" fmla="*/ 619046 h 6858000"/>
              <a:gd name="csX313" fmla="*/ 903970 w 5026641"/>
              <a:gd name="csY313" fmla="*/ 544021 h 6858000"/>
              <a:gd name="csX314" fmla="*/ 862527 w 5026641"/>
              <a:gd name="csY314" fmla="*/ 471349 h 6858000"/>
              <a:gd name="csX315" fmla="*/ 849929 w 5026641"/>
              <a:gd name="csY315" fmla="*/ 461715 h 6858000"/>
              <a:gd name="csX316" fmla="*/ 856097 w 5026641"/>
              <a:gd name="csY316" fmla="*/ 441698 h 6858000"/>
              <a:gd name="csX317" fmla="*/ 859836 w 5026641"/>
              <a:gd name="csY317" fmla="*/ 398418 h 6858000"/>
              <a:gd name="csX318" fmla="*/ 849703 w 5026641"/>
              <a:gd name="csY318" fmla="*/ 354121 h 6858000"/>
              <a:gd name="csX319" fmla="*/ 797197 w 5026641"/>
              <a:gd name="csY319" fmla="*/ 331358 h 6858000"/>
              <a:gd name="csX320" fmla="*/ 3966512 w 5026641"/>
              <a:gd name="csY320" fmla="*/ 0 h 6858000"/>
              <a:gd name="csX321" fmla="*/ 4401797 w 5026641"/>
              <a:gd name="csY321" fmla="*/ 0 h 6858000"/>
              <a:gd name="csX322" fmla="*/ 4403925 w 5026641"/>
              <a:gd name="csY322" fmla="*/ 7586 h 6858000"/>
              <a:gd name="csX323" fmla="*/ 4419101 w 5026641"/>
              <a:gd name="csY323" fmla="*/ 60354 h 6858000"/>
              <a:gd name="csX324" fmla="*/ 4465659 w 5026641"/>
              <a:gd name="csY324" fmla="*/ 52903 h 6858000"/>
              <a:gd name="csX325" fmla="*/ 4516206 w 5026641"/>
              <a:gd name="csY325" fmla="*/ 0 h 6858000"/>
              <a:gd name="csX326" fmla="*/ 4723078 w 5026641"/>
              <a:gd name="csY326" fmla="*/ 0 h 6858000"/>
              <a:gd name="csX327" fmla="*/ 4712883 w 5026641"/>
              <a:gd name="csY327" fmla="*/ 32211 h 6858000"/>
              <a:gd name="csX328" fmla="*/ 4666844 w 5026641"/>
              <a:gd name="csY328" fmla="*/ 159622 h 6858000"/>
              <a:gd name="csX329" fmla="*/ 4606404 w 5026641"/>
              <a:gd name="csY329" fmla="*/ 265610 h 6858000"/>
              <a:gd name="csX330" fmla="*/ 4603306 w 5026641"/>
              <a:gd name="csY330" fmla="*/ 306323 h 6858000"/>
              <a:gd name="csX331" fmla="*/ 4742317 w 5026641"/>
              <a:gd name="csY331" fmla="*/ 299432 h 6858000"/>
              <a:gd name="csX332" fmla="*/ 4840586 w 5026641"/>
              <a:gd name="csY332" fmla="*/ 298852 h 6858000"/>
              <a:gd name="csX333" fmla="*/ 4964739 w 5026641"/>
              <a:gd name="csY333" fmla="*/ 271452 h 6858000"/>
              <a:gd name="csX334" fmla="*/ 4755986 w 5026641"/>
              <a:gd name="csY334" fmla="*/ 437544 h 6858000"/>
              <a:gd name="csX335" fmla="*/ 4756165 w 5026641"/>
              <a:gd name="csY335" fmla="*/ 437659 h 6858000"/>
              <a:gd name="csX336" fmla="*/ 4656923 w 5026641"/>
              <a:gd name="csY336" fmla="*/ 480298 h 6858000"/>
              <a:gd name="csX337" fmla="*/ 4356710 w 5026641"/>
              <a:gd name="csY337" fmla="*/ 545096 h 6858000"/>
              <a:gd name="csX338" fmla="*/ 4199057 w 5026641"/>
              <a:gd name="csY338" fmla="*/ 626475 h 6858000"/>
              <a:gd name="csX339" fmla="*/ 4202776 w 5026641"/>
              <a:gd name="csY339" fmla="*/ 744360 h 6858000"/>
              <a:gd name="csX340" fmla="*/ 4208852 w 5026641"/>
              <a:gd name="csY340" fmla="*/ 765601 h 6858000"/>
              <a:gd name="csX341" fmla="*/ 4210877 w 5026641"/>
              <a:gd name="csY341" fmla="*/ 765151 h 6858000"/>
              <a:gd name="csX342" fmla="*/ 4212297 w 5026641"/>
              <a:gd name="csY342" fmla="*/ 783180 h 6858000"/>
              <a:gd name="csX343" fmla="*/ 4212958 w 5026641"/>
              <a:gd name="csY343" fmla="*/ 789555 h 6858000"/>
              <a:gd name="csX344" fmla="*/ 4208962 w 5026641"/>
              <a:gd name="csY344" fmla="*/ 839866 h 6858000"/>
              <a:gd name="csX345" fmla="*/ 4216817 w 5026641"/>
              <a:gd name="csY345" fmla="*/ 875264 h 6858000"/>
              <a:gd name="csX346" fmla="*/ 4199185 w 5026641"/>
              <a:gd name="csY346" fmla="*/ 879177 h 6858000"/>
              <a:gd name="csX347" fmla="*/ 4175619 w 5026641"/>
              <a:gd name="csY347" fmla="*/ 772975 h 6858000"/>
              <a:gd name="csX348" fmla="*/ 4177785 w 5026641"/>
              <a:gd name="csY348" fmla="*/ 772494 h 6858000"/>
              <a:gd name="csX349" fmla="*/ 4133032 w 5026641"/>
              <a:gd name="csY349" fmla="*/ 710866 h 6858000"/>
              <a:gd name="csX350" fmla="*/ 4065158 w 5026641"/>
              <a:gd name="csY350" fmla="*/ 959102 h 6858000"/>
              <a:gd name="csX351" fmla="*/ 4121189 w 5026641"/>
              <a:gd name="csY351" fmla="*/ 950610 h 6858000"/>
              <a:gd name="csX352" fmla="*/ 4139032 w 5026641"/>
              <a:gd name="csY352" fmla="*/ 1141014 h 6858000"/>
              <a:gd name="csX353" fmla="*/ 4024530 w 5026641"/>
              <a:gd name="csY353" fmla="*/ 1317124 h 6858000"/>
              <a:gd name="csX354" fmla="*/ 3988901 w 5026641"/>
              <a:gd name="csY354" fmla="*/ 1442828 h 6858000"/>
              <a:gd name="csX355" fmla="*/ 3955461 w 5026641"/>
              <a:gd name="csY355" fmla="*/ 1444491 h 6858000"/>
              <a:gd name="csX356" fmla="*/ 3941524 w 5026641"/>
              <a:gd name="csY356" fmla="*/ 1454196 h 6858000"/>
              <a:gd name="csX357" fmla="*/ 3938535 w 5026641"/>
              <a:gd name="csY357" fmla="*/ 1455540 h 6858000"/>
              <a:gd name="csX358" fmla="*/ 3940861 w 5026641"/>
              <a:gd name="csY358" fmla="*/ 1462738 h 6858000"/>
              <a:gd name="csX359" fmla="*/ 3948550 w 5026641"/>
              <a:gd name="csY359" fmla="*/ 1580045 h 6858000"/>
              <a:gd name="csX360" fmla="*/ 3955017 w 5026641"/>
              <a:gd name="csY360" fmla="*/ 1683677 h 6858000"/>
              <a:gd name="csX361" fmla="*/ 3922008 w 5026641"/>
              <a:gd name="csY361" fmla="*/ 1833511 h 6858000"/>
              <a:gd name="csX362" fmla="*/ 4089240 w 5026641"/>
              <a:gd name="csY362" fmla="*/ 1733789 h 6858000"/>
              <a:gd name="csX363" fmla="*/ 4062296 w 5026641"/>
              <a:gd name="csY363" fmla="*/ 1514631 h 6858000"/>
              <a:gd name="csX364" fmla="*/ 4038535 w 5026641"/>
              <a:gd name="csY364" fmla="*/ 1449251 h 6858000"/>
              <a:gd name="csX365" fmla="*/ 4057237 w 5026641"/>
              <a:gd name="csY365" fmla="*/ 1460415 h 6858000"/>
              <a:gd name="csX366" fmla="*/ 4069542 w 5026641"/>
              <a:gd name="csY366" fmla="*/ 1487853 h 6858000"/>
              <a:gd name="csX367" fmla="*/ 4116087 w 5026641"/>
              <a:gd name="csY367" fmla="*/ 1735869 h 6858000"/>
              <a:gd name="csX368" fmla="*/ 4190285 w 5026641"/>
              <a:gd name="csY368" fmla="*/ 1581742 h 6858000"/>
              <a:gd name="csX369" fmla="*/ 4453685 w 5026641"/>
              <a:gd name="csY369" fmla="*/ 1198695 h 6858000"/>
              <a:gd name="csX370" fmla="*/ 4914718 w 5026641"/>
              <a:gd name="csY370" fmla="*/ 623370 h 6858000"/>
              <a:gd name="csX371" fmla="*/ 4982681 w 5026641"/>
              <a:gd name="csY371" fmla="*/ 541973 h 6858000"/>
              <a:gd name="csX372" fmla="*/ 5020308 w 5026641"/>
              <a:gd name="csY372" fmla="*/ 449299 h 6858000"/>
              <a:gd name="csX373" fmla="*/ 5025222 w 5026641"/>
              <a:gd name="csY373" fmla="*/ 516995 h 6858000"/>
              <a:gd name="csX374" fmla="*/ 5026641 w 5026641"/>
              <a:gd name="csY374" fmla="*/ 528605 h 6858000"/>
              <a:gd name="csX375" fmla="*/ 5026641 w 5026641"/>
              <a:gd name="csY375" fmla="*/ 536931 h 6858000"/>
              <a:gd name="csX376" fmla="*/ 4967482 w 5026641"/>
              <a:gd name="csY376" fmla="*/ 601883 h 6858000"/>
              <a:gd name="csX377" fmla="*/ 4843726 w 5026641"/>
              <a:gd name="csY377" fmla="*/ 739339 h 6858000"/>
              <a:gd name="csX378" fmla="*/ 4632180 w 5026641"/>
              <a:gd name="csY378" fmla="*/ 1013088 h 6858000"/>
              <a:gd name="csX379" fmla="*/ 4432561 w 5026641"/>
              <a:gd name="csY379" fmla="*/ 1300263 h 6858000"/>
              <a:gd name="csX380" fmla="*/ 4432096 w 5026641"/>
              <a:gd name="csY380" fmla="*/ 1300218 h 6858000"/>
              <a:gd name="csX381" fmla="*/ 4248604 w 5026641"/>
              <a:gd name="csY381" fmla="*/ 1549394 h 6858000"/>
              <a:gd name="csX382" fmla="*/ 4130283 w 5026641"/>
              <a:gd name="csY382" fmla="*/ 1820347 h 6858000"/>
              <a:gd name="csX383" fmla="*/ 4147674 w 5026641"/>
              <a:gd name="csY383" fmla="*/ 2070889 h 6858000"/>
              <a:gd name="csX384" fmla="*/ 4158845 w 5026641"/>
              <a:gd name="csY384" fmla="*/ 2447132 h 6858000"/>
              <a:gd name="csX385" fmla="*/ 4159336 w 5026641"/>
              <a:gd name="csY385" fmla="*/ 2528589 h 6858000"/>
              <a:gd name="csX386" fmla="*/ 4160987 w 5026641"/>
              <a:gd name="csY386" fmla="*/ 2529887 h 6858000"/>
              <a:gd name="csX387" fmla="*/ 4105010 w 5026641"/>
              <a:gd name="csY387" fmla="*/ 3155570 h 6858000"/>
              <a:gd name="csX388" fmla="*/ 4023258 w 5026641"/>
              <a:gd name="csY388" fmla="*/ 3546217 h 6858000"/>
              <a:gd name="csX389" fmla="*/ 3961270 w 5026641"/>
              <a:gd name="csY389" fmla="*/ 3705517 h 6858000"/>
              <a:gd name="csX390" fmla="*/ 3928095 w 5026641"/>
              <a:gd name="csY390" fmla="*/ 3797174 h 6858000"/>
              <a:gd name="csX391" fmla="*/ 3897009 w 5026641"/>
              <a:gd name="csY391" fmla="*/ 3799220 h 6858000"/>
              <a:gd name="csX392" fmla="*/ 3858503 w 5026641"/>
              <a:gd name="csY392" fmla="*/ 3683745 h 6858000"/>
              <a:gd name="csX393" fmla="*/ 3848338 w 5026641"/>
              <a:gd name="csY393" fmla="*/ 3629757 h 6858000"/>
              <a:gd name="csX394" fmla="*/ 3767184 w 5026641"/>
              <a:gd name="csY394" fmla="*/ 3367895 h 6858000"/>
              <a:gd name="csX395" fmla="*/ 3723941 w 5026641"/>
              <a:gd name="csY395" fmla="*/ 3043189 h 6858000"/>
              <a:gd name="csX396" fmla="*/ 3732059 w 5026641"/>
              <a:gd name="csY396" fmla="*/ 2785321 h 6858000"/>
              <a:gd name="csX397" fmla="*/ 3795547 w 5026641"/>
              <a:gd name="csY397" fmla="*/ 2341726 h 6858000"/>
              <a:gd name="csX398" fmla="*/ 3868991 w 5026641"/>
              <a:gd name="csY398" fmla="*/ 1970356 h 6858000"/>
              <a:gd name="csX399" fmla="*/ 3916348 w 5026641"/>
              <a:gd name="csY399" fmla="*/ 1672697 h 6858000"/>
              <a:gd name="csX400" fmla="*/ 3926166 w 5026641"/>
              <a:gd name="csY400" fmla="*/ 1481918 h 6858000"/>
              <a:gd name="csX401" fmla="*/ 3924139 w 5026641"/>
              <a:gd name="csY401" fmla="*/ 1460057 h 6858000"/>
              <a:gd name="csX402" fmla="*/ 3903179 w 5026641"/>
              <a:gd name="csY402" fmla="*/ 1447071 h 6858000"/>
              <a:gd name="csX403" fmla="*/ 3876382 w 5026641"/>
              <a:gd name="csY403" fmla="*/ 1442025 h 6858000"/>
              <a:gd name="csX404" fmla="*/ 3795538 w 5026641"/>
              <a:gd name="csY404" fmla="*/ 1523184 h 6858000"/>
              <a:gd name="csX405" fmla="*/ 3551132 w 5026641"/>
              <a:gd name="csY405" fmla="*/ 1590759 h 6858000"/>
              <a:gd name="csX406" fmla="*/ 3474098 w 5026641"/>
              <a:gd name="csY406" fmla="*/ 1515524 h 6858000"/>
              <a:gd name="csX407" fmla="*/ 3554897 w 5026641"/>
              <a:gd name="csY407" fmla="*/ 1454691 h 6858000"/>
              <a:gd name="csX408" fmla="*/ 3794390 w 5026641"/>
              <a:gd name="csY408" fmla="*/ 1400485 h 6858000"/>
              <a:gd name="csX409" fmla="*/ 3847575 w 5026641"/>
              <a:gd name="csY409" fmla="*/ 1342291 h 6858000"/>
              <a:gd name="csX410" fmla="*/ 3677241 w 5026641"/>
              <a:gd name="csY410" fmla="*/ 1300945 h 6858000"/>
              <a:gd name="csX411" fmla="*/ 3504121 w 5026641"/>
              <a:gd name="csY411" fmla="*/ 1179416 h 6858000"/>
              <a:gd name="csX412" fmla="*/ 3445395 w 5026641"/>
              <a:gd name="csY412" fmla="*/ 1069188 h 6858000"/>
              <a:gd name="csX413" fmla="*/ 3501086 w 5026641"/>
              <a:gd name="csY413" fmla="*/ 1035909 h 6858000"/>
              <a:gd name="csX414" fmla="*/ 3664545 w 5026641"/>
              <a:gd name="csY414" fmla="*/ 1081807 h 6858000"/>
              <a:gd name="csX415" fmla="*/ 3783964 w 5026641"/>
              <a:gd name="csY415" fmla="*/ 1156734 h 6858000"/>
              <a:gd name="csX416" fmla="*/ 3834627 w 5026641"/>
              <a:gd name="csY416" fmla="*/ 1213567 h 6858000"/>
              <a:gd name="csX417" fmla="*/ 3880722 w 5026641"/>
              <a:gd name="csY417" fmla="*/ 1258676 h 6858000"/>
              <a:gd name="csX418" fmla="*/ 3885678 w 5026641"/>
              <a:gd name="csY418" fmla="*/ 1222251 h 6858000"/>
              <a:gd name="csX419" fmla="*/ 3941407 w 5026641"/>
              <a:gd name="csY419" fmla="*/ 1047056 h 6858000"/>
              <a:gd name="csX420" fmla="*/ 4017034 w 5026641"/>
              <a:gd name="csY420" fmla="*/ 945828 h 6858000"/>
              <a:gd name="csX421" fmla="*/ 4034809 w 5026641"/>
              <a:gd name="csY421" fmla="*/ 886545 h 6858000"/>
              <a:gd name="csX422" fmla="*/ 4100087 w 5026641"/>
              <a:gd name="csY422" fmla="*/ 711352 h 6858000"/>
              <a:gd name="csX423" fmla="*/ 4131720 w 5026641"/>
              <a:gd name="csY423" fmla="*/ 641417 h 6858000"/>
              <a:gd name="csX424" fmla="*/ 3964608 w 5026641"/>
              <a:gd name="csY424" fmla="*/ 481113 h 6858000"/>
              <a:gd name="csX425" fmla="*/ 3809288 w 5026641"/>
              <a:gd name="csY425" fmla="*/ 312446 h 6858000"/>
              <a:gd name="csX426" fmla="*/ 3786237 w 5026641"/>
              <a:gd name="csY426" fmla="*/ 229592 h 6858000"/>
              <a:gd name="csX427" fmla="*/ 3702603 w 5026641"/>
              <a:gd name="csY427" fmla="*/ 106856 h 6858000"/>
              <a:gd name="csX428" fmla="*/ 3715331 w 5026641"/>
              <a:gd name="csY428" fmla="*/ 60364 h 6858000"/>
              <a:gd name="csX429" fmla="*/ 3988852 w 5026641"/>
              <a:gd name="csY429" fmla="*/ 67287 h 6858000"/>
              <a:gd name="csX430" fmla="*/ 3975524 w 5026641"/>
              <a:gd name="csY430" fmla="*/ 37848 h 6858000"/>
              <a:gd name="csX431" fmla="*/ 780853 w 5026641"/>
              <a:gd name="csY431" fmla="*/ 0 h 6858000"/>
              <a:gd name="csX432" fmla="*/ 1183718 w 5026641"/>
              <a:gd name="csY432" fmla="*/ 0 h 6858000"/>
              <a:gd name="csX433" fmla="*/ 1240390 w 5026641"/>
              <a:gd name="csY433" fmla="*/ 264 h 6858000"/>
              <a:gd name="csX434" fmla="*/ 1227486 w 5026641"/>
              <a:gd name="csY434" fmla="*/ 82750 h 6858000"/>
              <a:gd name="csX435" fmla="*/ 1266112 w 5026641"/>
              <a:gd name="csY435" fmla="*/ 224727 h 6858000"/>
              <a:gd name="csX436" fmla="*/ 1196251 w 5026641"/>
              <a:gd name="csY436" fmla="*/ 164726 h 6858000"/>
              <a:gd name="csX437" fmla="*/ 1060359 w 5026641"/>
              <a:gd name="csY437" fmla="*/ 359226 h 6858000"/>
              <a:gd name="csX438" fmla="*/ 1063036 w 5026641"/>
              <a:gd name="csY438" fmla="*/ 420487 h 6858000"/>
              <a:gd name="csX439" fmla="*/ 1111339 w 5026641"/>
              <a:gd name="csY439" fmla="*/ 486488 h 6858000"/>
              <a:gd name="csX440" fmla="*/ 1123322 w 5026641"/>
              <a:gd name="csY440" fmla="*/ 530218 h 6858000"/>
              <a:gd name="csX441" fmla="*/ 1183511 w 5026641"/>
              <a:gd name="csY441" fmla="*/ 670293 h 6858000"/>
              <a:gd name="csX442" fmla="*/ 1268586 w 5026641"/>
              <a:gd name="csY442" fmla="*/ 806359 h 6858000"/>
              <a:gd name="csX443" fmla="*/ 1327279 w 5026641"/>
              <a:gd name="csY443" fmla="*/ 809860 h 6858000"/>
              <a:gd name="csX444" fmla="*/ 1326889 w 5026641"/>
              <a:gd name="csY444" fmla="*/ 728836 h 6858000"/>
              <a:gd name="csX445" fmla="*/ 1267280 w 5026641"/>
              <a:gd name="csY445" fmla="*/ 288749 h 6858000"/>
              <a:gd name="csX446" fmla="*/ 1285931 w 5026641"/>
              <a:gd name="csY446" fmla="*/ 264146 h 6858000"/>
              <a:gd name="csX447" fmla="*/ 1296214 w 5026641"/>
              <a:gd name="csY447" fmla="*/ 277023 h 6858000"/>
              <a:gd name="csX448" fmla="*/ 1375032 w 5026641"/>
              <a:gd name="csY448" fmla="*/ 727856 h 6858000"/>
              <a:gd name="csX449" fmla="*/ 1390959 w 5026641"/>
              <a:gd name="csY449" fmla="*/ 833785 h 6858000"/>
              <a:gd name="csX450" fmla="*/ 1448787 w 5026641"/>
              <a:gd name="csY450" fmla="*/ 864161 h 6858000"/>
              <a:gd name="csX451" fmla="*/ 1784412 w 5026641"/>
              <a:gd name="csY451" fmla="*/ 1063488 h 6858000"/>
              <a:gd name="csX452" fmla="*/ 1980109 w 5026641"/>
              <a:gd name="csY452" fmla="*/ 1386504 h 6858000"/>
              <a:gd name="csX453" fmla="*/ 2058916 w 5026641"/>
              <a:gd name="csY453" fmla="*/ 1451951 h 6858000"/>
              <a:gd name="csX454" fmla="*/ 1944353 w 5026641"/>
              <a:gd name="csY454" fmla="*/ 1464482 h 6858000"/>
              <a:gd name="csX455" fmla="*/ 1745851 w 5026641"/>
              <a:gd name="csY455" fmla="*/ 1484120 h 6858000"/>
              <a:gd name="csX456" fmla="*/ 1727581 w 5026641"/>
              <a:gd name="csY456" fmla="*/ 1490604 h 6858000"/>
              <a:gd name="csX457" fmla="*/ 1728730 w 5026641"/>
              <a:gd name="csY457" fmla="*/ 1518999 h 6858000"/>
              <a:gd name="csX458" fmla="*/ 2012168 w 5026641"/>
              <a:gd name="csY458" fmla="*/ 1968241 h 6858000"/>
              <a:gd name="csX459" fmla="*/ 2213616 w 5026641"/>
              <a:gd name="csY459" fmla="*/ 2312417 h 6858000"/>
              <a:gd name="csX460" fmla="*/ 2280675 w 5026641"/>
              <a:gd name="csY460" fmla="*/ 2268885 h 6858000"/>
              <a:gd name="csX461" fmla="*/ 2335537 w 5026641"/>
              <a:gd name="csY461" fmla="*/ 2188182 h 6858000"/>
              <a:gd name="csX462" fmla="*/ 2433484 w 5026641"/>
              <a:gd name="csY462" fmla="*/ 2125361 h 6858000"/>
              <a:gd name="csX463" fmla="*/ 2534375 w 5026641"/>
              <a:gd name="csY463" fmla="*/ 2107221 h 6858000"/>
              <a:gd name="csX464" fmla="*/ 2781045 w 5026641"/>
              <a:gd name="csY464" fmla="*/ 2096299 h 6858000"/>
              <a:gd name="csX465" fmla="*/ 2747533 w 5026641"/>
              <a:gd name="csY465" fmla="*/ 2107219 h 6858000"/>
              <a:gd name="csX466" fmla="*/ 2717830 w 5026641"/>
              <a:gd name="csY466" fmla="*/ 2130489 h 6858000"/>
              <a:gd name="csX467" fmla="*/ 2513431 w 5026641"/>
              <a:gd name="csY467" fmla="*/ 2348983 h 6858000"/>
              <a:gd name="csX468" fmla="*/ 2472932 w 5026641"/>
              <a:gd name="csY468" fmla="*/ 2383746 h 6858000"/>
              <a:gd name="csX469" fmla="*/ 2298905 w 5026641"/>
              <a:gd name="csY469" fmla="*/ 2394766 h 6858000"/>
              <a:gd name="csX470" fmla="*/ 2284878 w 5026641"/>
              <a:gd name="csY470" fmla="*/ 2429265 h 6858000"/>
              <a:gd name="csX471" fmla="*/ 2526448 w 5026641"/>
              <a:gd name="csY471" fmla="*/ 2883854 h 6858000"/>
              <a:gd name="csX472" fmla="*/ 2787071 w 5026641"/>
              <a:gd name="csY472" fmla="*/ 3445497 h 6858000"/>
              <a:gd name="csX473" fmla="*/ 2981522 w 5026641"/>
              <a:gd name="csY473" fmla="*/ 3843530 h 6858000"/>
              <a:gd name="csX474" fmla="*/ 3106580 w 5026641"/>
              <a:gd name="csY474" fmla="*/ 4061388 h 6858000"/>
              <a:gd name="csX475" fmla="*/ 3134638 w 5026641"/>
              <a:gd name="csY475" fmla="*/ 4077146 h 6858000"/>
              <a:gd name="csX476" fmla="*/ 3291577 w 5026641"/>
              <a:gd name="csY476" fmla="*/ 4133285 h 6858000"/>
              <a:gd name="csX477" fmla="*/ 3297396 w 5026641"/>
              <a:gd name="csY477" fmla="*/ 4115774 h 6858000"/>
              <a:gd name="csX478" fmla="*/ 3219479 w 5026641"/>
              <a:gd name="csY478" fmla="*/ 4038612 h 6858000"/>
              <a:gd name="csX479" fmla="*/ 3200896 w 5026641"/>
              <a:gd name="csY479" fmla="*/ 4005437 h 6858000"/>
              <a:gd name="csX480" fmla="*/ 3194019 w 5026641"/>
              <a:gd name="csY480" fmla="*/ 3875366 h 6858000"/>
              <a:gd name="csX481" fmla="*/ 3252074 w 5026641"/>
              <a:gd name="csY481" fmla="*/ 3859604 h 6858000"/>
              <a:gd name="csX482" fmla="*/ 3291531 w 5026641"/>
              <a:gd name="csY482" fmla="*/ 3872074 h 6858000"/>
              <a:gd name="csX483" fmla="*/ 3372381 w 5026641"/>
              <a:gd name="csY483" fmla="*/ 3964502 h 6858000"/>
              <a:gd name="csX484" fmla="*/ 3343986 w 5026641"/>
              <a:gd name="csY484" fmla="*/ 4104372 h 6858000"/>
              <a:gd name="csX485" fmla="*/ 3339887 w 5026641"/>
              <a:gd name="csY485" fmla="*/ 4123476 h 6858000"/>
              <a:gd name="csX486" fmla="*/ 3330425 w 5026641"/>
              <a:gd name="csY486" fmla="*/ 4155292 h 6858000"/>
              <a:gd name="csX487" fmla="*/ 3343163 w 5026641"/>
              <a:gd name="csY487" fmla="*/ 4171720 h 6858000"/>
              <a:gd name="csX488" fmla="*/ 3382253 w 5026641"/>
              <a:gd name="csY488" fmla="*/ 4226265 h 6858000"/>
              <a:gd name="csX489" fmla="*/ 3432203 w 5026641"/>
              <a:gd name="csY489" fmla="*/ 4207449 h 6858000"/>
              <a:gd name="csX490" fmla="*/ 3461825 w 5026641"/>
              <a:gd name="csY490" fmla="*/ 4142812 h 6858000"/>
              <a:gd name="csX491" fmla="*/ 3481418 w 5026641"/>
              <a:gd name="csY491" fmla="*/ 3957139 h 6858000"/>
              <a:gd name="csX492" fmla="*/ 3430355 w 5026641"/>
              <a:gd name="csY492" fmla="*/ 3688747 h 6858000"/>
              <a:gd name="csX493" fmla="*/ 3186700 w 5026641"/>
              <a:gd name="csY493" fmla="*/ 3548605 h 6858000"/>
              <a:gd name="csX494" fmla="*/ 3079759 w 5026641"/>
              <a:gd name="csY494" fmla="*/ 3409659 h 6858000"/>
              <a:gd name="csX495" fmla="*/ 2931637 w 5026641"/>
              <a:gd name="csY495" fmla="*/ 3170539 h 6858000"/>
              <a:gd name="csX496" fmla="*/ 3088526 w 5026641"/>
              <a:gd name="csY496" fmla="*/ 3150583 h 6858000"/>
              <a:gd name="csX497" fmla="*/ 3242380 w 5026641"/>
              <a:gd name="csY497" fmla="*/ 3187908 h 6858000"/>
              <a:gd name="csX498" fmla="*/ 3257339 w 5026641"/>
              <a:gd name="csY498" fmla="*/ 3187833 h 6858000"/>
              <a:gd name="csX499" fmla="*/ 3242838 w 5026641"/>
              <a:gd name="csY499" fmla="*/ 3139433 h 6858000"/>
              <a:gd name="csX500" fmla="*/ 3181059 w 5026641"/>
              <a:gd name="csY500" fmla="*/ 2910774 h 6858000"/>
              <a:gd name="csX501" fmla="*/ 3032414 w 5026641"/>
              <a:gd name="csY501" fmla="*/ 2432230 h 6858000"/>
              <a:gd name="csX502" fmla="*/ 2983935 w 5026641"/>
              <a:gd name="csY502" fmla="*/ 2273186 h 6858000"/>
              <a:gd name="csX503" fmla="*/ 2893147 w 5026641"/>
              <a:gd name="csY503" fmla="*/ 2219343 h 6858000"/>
              <a:gd name="csX504" fmla="*/ 2871668 w 5026641"/>
              <a:gd name="csY504" fmla="*/ 2115709 h 6858000"/>
              <a:gd name="csX505" fmla="*/ 2840208 w 5026641"/>
              <a:gd name="csY505" fmla="*/ 2094188 h 6858000"/>
              <a:gd name="csX506" fmla="*/ 2837342 w 5026641"/>
              <a:gd name="csY506" fmla="*/ 2081936 h 6858000"/>
              <a:gd name="csX507" fmla="*/ 2693878 w 5026641"/>
              <a:gd name="csY507" fmla="*/ 2056467 h 6858000"/>
              <a:gd name="csX508" fmla="*/ 2546099 w 5026641"/>
              <a:gd name="csY508" fmla="*/ 2058025 h 6858000"/>
              <a:gd name="csX509" fmla="*/ 2473259 w 5026641"/>
              <a:gd name="csY509" fmla="*/ 2014000 h 6858000"/>
              <a:gd name="csX510" fmla="*/ 2282391 w 5026641"/>
              <a:gd name="csY510" fmla="*/ 1865779 h 6858000"/>
              <a:gd name="csX511" fmla="*/ 2171083 w 5026641"/>
              <a:gd name="csY511" fmla="*/ 1777531 h 6858000"/>
              <a:gd name="csX512" fmla="*/ 2389430 w 5026641"/>
              <a:gd name="csY512" fmla="*/ 1735295 h 6858000"/>
              <a:gd name="csX513" fmla="*/ 2477099 w 5026641"/>
              <a:gd name="csY513" fmla="*/ 1738885 h 6858000"/>
              <a:gd name="csX514" fmla="*/ 2633506 w 5026641"/>
              <a:gd name="csY514" fmla="*/ 1813792 h 6858000"/>
              <a:gd name="csX515" fmla="*/ 2775369 w 5026641"/>
              <a:gd name="csY515" fmla="*/ 1985774 h 6858000"/>
              <a:gd name="csX516" fmla="*/ 2871478 w 5026641"/>
              <a:gd name="csY516" fmla="*/ 2005533 h 6858000"/>
              <a:gd name="csX517" fmla="*/ 2815613 w 5026641"/>
              <a:gd name="csY517" fmla="*/ 1632838 h 6858000"/>
              <a:gd name="csX518" fmla="*/ 2725456 w 5026641"/>
              <a:gd name="csY518" fmla="*/ 1560668 h 6858000"/>
              <a:gd name="csX519" fmla="*/ 2675546 w 5026641"/>
              <a:gd name="csY519" fmla="*/ 1617225 h 6858000"/>
              <a:gd name="csX520" fmla="*/ 2255048 w 5026641"/>
              <a:gd name="csY520" fmla="*/ 1562870 h 6858000"/>
              <a:gd name="csX521" fmla="*/ 2288165 w 5026641"/>
              <a:gd name="csY521" fmla="*/ 1508518 h 6858000"/>
              <a:gd name="csX522" fmla="*/ 2286576 w 5026641"/>
              <a:gd name="csY522" fmla="*/ 1507508 h 6858000"/>
              <a:gd name="csX523" fmla="*/ 2158366 w 5026641"/>
              <a:gd name="csY523" fmla="*/ 1464701 h 6858000"/>
              <a:gd name="csX524" fmla="*/ 2117745 w 5026641"/>
              <a:gd name="csY524" fmla="*/ 1435361 h 6858000"/>
              <a:gd name="csX525" fmla="*/ 2091970 w 5026641"/>
              <a:gd name="csY525" fmla="*/ 1408028 h 6858000"/>
              <a:gd name="csX526" fmla="*/ 2085777 w 5026641"/>
              <a:gd name="csY526" fmla="*/ 1400607 h 6858000"/>
              <a:gd name="csX527" fmla="*/ 2090670 w 5026641"/>
              <a:gd name="csY527" fmla="*/ 1351614 h 6858000"/>
              <a:gd name="csX528" fmla="*/ 2054683 w 5026641"/>
              <a:gd name="csY528" fmla="*/ 1238615 h 6858000"/>
              <a:gd name="csX529" fmla="*/ 2267154 w 5026641"/>
              <a:gd name="csY529" fmla="*/ 1249839 h 6858000"/>
              <a:gd name="csX530" fmla="*/ 2417223 w 5026641"/>
              <a:gd name="csY530" fmla="*/ 1300983 h 6858000"/>
              <a:gd name="csX531" fmla="*/ 2615703 w 5026641"/>
              <a:gd name="csY531" fmla="*/ 1442507 h 6858000"/>
              <a:gd name="csX532" fmla="*/ 2621286 w 5026641"/>
              <a:gd name="csY532" fmla="*/ 1394575 h 6858000"/>
              <a:gd name="csX533" fmla="*/ 2555586 w 5026641"/>
              <a:gd name="csY533" fmla="*/ 1279529 h 6858000"/>
              <a:gd name="csX534" fmla="*/ 2440973 w 5026641"/>
              <a:gd name="csY534" fmla="*/ 961868 h 6858000"/>
              <a:gd name="csX535" fmla="*/ 2469663 w 5026641"/>
              <a:gd name="csY535" fmla="*/ 902591 h 6858000"/>
              <a:gd name="csX536" fmla="*/ 2570379 w 5026641"/>
              <a:gd name="csY536" fmla="*/ 815353 h 6858000"/>
              <a:gd name="csX537" fmla="*/ 2603723 w 5026641"/>
              <a:gd name="csY537" fmla="*/ 872689 h 6858000"/>
              <a:gd name="csX538" fmla="*/ 2682690 w 5026641"/>
              <a:gd name="csY538" fmla="*/ 986004 h 6858000"/>
              <a:gd name="csX539" fmla="*/ 2738635 w 5026641"/>
              <a:gd name="csY539" fmla="*/ 1201918 h 6858000"/>
              <a:gd name="csX540" fmla="*/ 2792609 w 5026641"/>
              <a:gd name="csY540" fmla="*/ 1149307 h 6858000"/>
              <a:gd name="csX541" fmla="*/ 2842159 w 5026641"/>
              <a:gd name="csY541" fmla="*/ 1011869 h 6858000"/>
              <a:gd name="csX542" fmla="*/ 2873785 w 5026641"/>
              <a:gd name="csY542" fmla="*/ 976047 h 6858000"/>
              <a:gd name="csX543" fmla="*/ 2975100 w 5026641"/>
              <a:gd name="csY543" fmla="*/ 1234496 h 6858000"/>
              <a:gd name="csX544" fmla="*/ 2974673 w 5026641"/>
              <a:gd name="csY544" fmla="*/ 1259911 h 6858000"/>
              <a:gd name="csX545" fmla="*/ 2924752 w 5026641"/>
              <a:gd name="csY545" fmla="*/ 1357406 h 6858000"/>
              <a:gd name="csX546" fmla="*/ 2881901 w 5026641"/>
              <a:gd name="csY546" fmla="*/ 1413006 h 6858000"/>
              <a:gd name="csX547" fmla="*/ 2902260 w 5026641"/>
              <a:gd name="csY547" fmla="*/ 1502028 h 6858000"/>
              <a:gd name="csX548" fmla="*/ 2936667 w 5026641"/>
              <a:gd name="csY548" fmla="*/ 1593548 h 6858000"/>
              <a:gd name="csX549" fmla="*/ 3026528 w 5026641"/>
              <a:gd name="csY549" fmla="*/ 1848169 h 6858000"/>
              <a:gd name="csX550" fmla="*/ 3018000 w 5026641"/>
              <a:gd name="csY550" fmla="*/ 1905400 h 6858000"/>
              <a:gd name="csX551" fmla="*/ 3001741 w 5026641"/>
              <a:gd name="csY551" fmla="*/ 2208589 h 6858000"/>
              <a:gd name="csX552" fmla="*/ 3019030 w 5026641"/>
              <a:gd name="csY552" fmla="*/ 2264639 h 6858000"/>
              <a:gd name="csX553" fmla="*/ 3094786 w 5026641"/>
              <a:gd name="csY553" fmla="*/ 2526789 h 6858000"/>
              <a:gd name="csX554" fmla="*/ 3249574 w 5026641"/>
              <a:gd name="csY554" fmla="*/ 3014584 h 6858000"/>
              <a:gd name="csX555" fmla="*/ 3281108 w 5026641"/>
              <a:gd name="csY555" fmla="*/ 3155336 h 6858000"/>
              <a:gd name="csX556" fmla="*/ 3284008 w 5026641"/>
              <a:gd name="csY556" fmla="*/ 3184586 h 6858000"/>
              <a:gd name="csX557" fmla="*/ 3292782 w 5026641"/>
              <a:gd name="csY557" fmla="*/ 3180152 h 6858000"/>
              <a:gd name="csX558" fmla="*/ 3301945 w 5026641"/>
              <a:gd name="csY558" fmla="*/ 3196165 h 6858000"/>
              <a:gd name="csX559" fmla="*/ 3581897 w 5026641"/>
              <a:gd name="csY559" fmla="*/ 3394657 h 6858000"/>
              <a:gd name="csX560" fmla="*/ 3661253 w 5026641"/>
              <a:gd name="csY560" fmla="*/ 3491969 h 6858000"/>
              <a:gd name="csX561" fmla="*/ 3781451 w 5026641"/>
              <a:gd name="csY561" fmla="*/ 3802016 h 6858000"/>
              <a:gd name="csX562" fmla="*/ 3854829 w 5026641"/>
              <a:gd name="csY562" fmla="*/ 3913390 h 6858000"/>
              <a:gd name="csX563" fmla="*/ 3890696 w 5026641"/>
              <a:gd name="csY563" fmla="*/ 3912404 h 6858000"/>
              <a:gd name="csX564" fmla="*/ 4043663 w 5026641"/>
              <a:gd name="csY564" fmla="*/ 3780525 h 6858000"/>
              <a:gd name="csX565" fmla="*/ 4137233 w 5026641"/>
              <a:gd name="csY565" fmla="*/ 3709578 h 6858000"/>
              <a:gd name="csX566" fmla="*/ 4267982 w 5026641"/>
              <a:gd name="csY566" fmla="*/ 3631290 h 6858000"/>
              <a:gd name="csX567" fmla="*/ 4305951 w 5026641"/>
              <a:gd name="csY567" fmla="*/ 3614525 h 6858000"/>
              <a:gd name="csX568" fmla="*/ 4787475 w 5026641"/>
              <a:gd name="csY568" fmla="*/ 3568778 h 6858000"/>
              <a:gd name="csX569" fmla="*/ 4941775 w 5026641"/>
              <a:gd name="csY569" fmla="*/ 3638993 h 6858000"/>
              <a:gd name="csX570" fmla="*/ 4957230 w 5026641"/>
              <a:gd name="csY570" fmla="*/ 3708640 h 6858000"/>
              <a:gd name="csX571" fmla="*/ 4943820 w 5026641"/>
              <a:gd name="csY571" fmla="*/ 3791666 h 6858000"/>
              <a:gd name="csX572" fmla="*/ 4846294 w 5026641"/>
              <a:gd name="csY572" fmla="*/ 3883047 h 6858000"/>
              <a:gd name="csX573" fmla="*/ 4447306 w 5026641"/>
              <a:gd name="csY573" fmla="*/ 3994630 h 6858000"/>
              <a:gd name="csX574" fmla="*/ 4107831 w 5026641"/>
              <a:gd name="csY574" fmla="*/ 3992487 h 6858000"/>
              <a:gd name="csX575" fmla="*/ 3929413 w 5026641"/>
              <a:gd name="csY575" fmla="*/ 3967339 h 6858000"/>
              <a:gd name="csX576" fmla="*/ 3885429 w 5026641"/>
              <a:gd name="csY576" fmla="*/ 3968609 h 6858000"/>
              <a:gd name="csX577" fmla="*/ 3741494 w 5026641"/>
              <a:gd name="csY577" fmla="*/ 4063316 h 6858000"/>
              <a:gd name="csX578" fmla="*/ 3593752 w 5026641"/>
              <a:gd name="csY578" fmla="*/ 4157956 h 6858000"/>
              <a:gd name="csX579" fmla="*/ 3396188 w 5026641"/>
              <a:gd name="csY579" fmla="*/ 4334152 h 6858000"/>
              <a:gd name="csX580" fmla="*/ 3352487 w 5026641"/>
              <a:gd name="csY580" fmla="*/ 4385237 h 6858000"/>
              <a:gd name="csX581" fmla="*/ 3344918 w 5026641"/>
              <a:gd name="csY581" fmla="*/ 4416028 h 6858000"/>
              <a:gd name="csX582" fmla="*/ 3413624 w 5026641"/>
              <a:gd name="csY582" fmla="*/ 4960676 h 6858000"/>
              <a:gd name="csX583" fmla="*/ 3478325 w 5026641"/>
              <a:gd name="csY583" fmla="*/ 5256361 h 6858000"/>
              <a:gd name="csX584" fmla="*/ 3754586 w 5026641"/>
              <a:gd name="csY584" fmla="*/ 6514969 h 6858000"/>
              <a:gd name="csX585" fmla="*/ 3786916 w 5026641"/>
              <a:gd name="csY585" fmla="*/ 6831819 h 6858000"/>
              <a:gd name="csX586" fmla="*/ 3789499 w 5026641"/>
              <a:gd name="csY586" fmla="*/ 6858000 h 6858000"/>
              <a:gd name="csX587" fmla="*/ 3743631 w 5026641"/>
              <a:gd name="csY587" fmla="*/ 6858000 h 6858000"/>
              <a:gd name="csX588" fmla="*/ 3743895 w 5026641"/>
              <a:gd name="csY588" fmla="*/ 6842791 h 6858000"/>
              <a:gd name="csX589" fmla="*/ 3666958 w 5026641"/>
              <a:gd name="csY589" fmla="*/ 6262880 h 6858000"/>
              <a:gd name="csX590" fmla="*/ 3497374 w 5026641"/>
              <a:gd name="csY590" fmla="*/ 5486369 h 6858000"/>
              <a:gd name="csX591" fmla="*/ 3393566 w 5026641"/>
              <a:gd name="csY591" fmla="*/ 5082773 h 6858000"/>
              <a:gd name="csX592" fmla="*/ 3324184 w 5026641"/>
              <a:gd name="csY592" fmla="*/ 4767361 h 6858000"/>
              <a:gd name="csX593" fmla="*/ 3236567 w 5026641"/>
              <a:gd name="csY593" fmla="*/ 4380034 h 6858000"/>
              <a:gd name="csX594" fmla="*/ 3219477 w 5026641"/>
              <a:gd name="csY594" fmla="*/ 4348803 h 6858000"/>
              <a:gd name="csX595" fmla="*/ 3156765 w 5026641"/>
              <a:gd name="csY595" fmla="*/ 4277970 h 6858000"/>
              <a:gd name="csX596" fmla="*/ 3129757 w 5026641"/>
              <a:gd name="csY596" fmla="*/ 4241665 h 6858000"/>
              <a:gd name="csX597" fmla="*/ 3052048 w 5026641"/>
              <a:gd name="csY597" fmla="*/ 4217368 h 6858000"/>
              <a:gd name="csX598" fmla="*/ 3029772 w 5026641"/>
              <a:gd name="csY598" fmla="*/ 4175763 h 6858000"/>
              <a:gd name="csX599" fmla="*/ 3063827 w 5026641"/>
              <a:gd name="csY599" fmla="*/ 4111961 h 6858000"/>
              <a:gd name="csX600" fmla="*/ 2941664 w 5026641"/>
              <a:gd name="csY600" fmla="*/ 3867534 h 6858000"/>
              <a:gd name="csX601" fmla="*/ 2677616 w 5026641"/>
              <a:gd name="csY601" fmla="*/ 3330760 h 6858000"/>
              <a:gd name="csX602" fmla="*/ 2408064 w 5026641"/>
              <a:gd name="csY602" fmla="*/ 2736382 h 6858000"/>
              <a:gd name="csX603" fmla="*/ 2252459 w 5026641"/>
              <a:gd name="csY603" fmla="*/ 2457379 h 6858000"/>
              <a:gd name="csX604" fmla="*/ 1862885 w 5026641"/>
              <a:gd name="csY604" fmla="*/ 1806552 h 6858000"/>
              <a:gd name="csX605" fmla="*/ 1675724 w 5026641"/>
              <a:gd name="csY605" fmla="*/ 1496044 h 6858000"/>
              <a:gd name="csX606" fmla="*/ 1637381 w 5026641"/>
              <a:gd name="csY606" fmla="*/ 1475596 h 6858000"/>
              <a:gd name="csX607" fmla="*/ 1354814 w 5026641"/>
              <a:gd name="csY607" fmla="*/ 1313156 h 6858000"/>
              <a:gd name="csX608" fmla="*/ 1262410 w 5026641"/>
              <a:gd name="csY608" fmla="*/ 1209646 h 6858000"/>
              <a:gd name="csX609" fmla="*/ 1234429 w 5026641"/>
              <a:gd name="csY609" fmla="*/ 1160061 h 6858000"/>
              <a:gd name="csX610" fmla="*/ 1077566 w 5026641"/>
              <a:gd name="csY610" fmla="*/ 846016 h 6858000"/>
              <a:gd name="csX611" fmla="*/ 1058578 w 5026641"/>
              <a:gd name="csY611" fmla="*/ 828097 h 6858000"/>
              <a:gd name="csX612" fmla="*/ 1034482 w 5026641"/>
              <a:gd name="csY612" fmla="*/ 834959 h 6858000"/>
              <a:gd name="csX613" fmla="*/ 1038949 w 5026641"/>
              <a:gd name="csY613" fmla="*/ 863987 h 6858000"/>
              <a:gd name="csX614" fmla="*/ 965322 w 5026641"/>
              <a:gd name="csY614" fmla="*/ 1034359 h 6858000"/>
              <a:gd name="csX615" fmla="*/ 895774 w 5026641"/>
              <a:gd name="csY615" fmla="*/ 1205344 h 6858000"/>
              <a:gd name="csX616" fmla="*/ 783954 w 5026641"/>
              <a:gd name="csY616" fmla="*/ 1327945 h 6858000"/>
              <a:gd name="csX617" fmla="*/ 614312 w 5026641"/>
              <a:gd name="csY617" fmla="*/ 1426383 h 6858000"/>
              <a:gd name="csX618" fmla="*/ 201648 w 5026641"/>
              <a:gd name="csY618" fmla="*/ 1540546 h 6858000"/>
              <a:gd name="csX619" fmla="*/ 204272 w 5026641"/>
              <a:gd name="csY619" fmla="*/ 1297540 h 6858000"/>
              <a:gd name="csX620" fmla="*/ 209636 w 5026641"/>
              <a:gd name="csY620" fmla="*/ 1247226 h 6858000"/>
              <a:gd name="csX621" fmla="*/ 267581 w 5026641"/>
              <a:gd name="csY621" fmla="*/ 1072450 h 6858000"/>
              <a:gd name="csX622" fmla="*/ 337284 w 5026641"/>
              <a:gd name="csY622" fmla="*/ 973900 h 6858000"/>
              <a:gd name="csX623" fmla="*/ 476403 w 5026641"/>
              <a:gd name="csY623" fmla="*/ 879354 h 6858000"/>
              <a:gd name="csX624" fmla="*/ 477244 w 5026641"/>
              <a:gd name="csY624" fmla="*/ 864008 h 6858000"/>
              <a:gd name="csX625" fmla="*/ 446983 w 5026641"/>
              <a:gd name="csY625" fmla="*/ 855409 h 6858000"/>
              <a:gd name="csX626" fmla="*/ 295626 w 5026641"/>
              <a:gd name="csY626" fmla="*/ 808034 h 6858000"/>
              <a:gd name="csX627" fmla="*/ 196325 w 5026641"/>
              <a:gd name="csY627" fmla="*/ 720611 h 6858000"/>
              <a:gd name="csX628" fmla="*/ 96586 w 5026641"/>
              <a:gd name="csY628" fmla="*/ 559447 h 6858000"/>
              <a:gd name="csX629" fmla="*/ 63 w 5026641"/>
              <a:gd name="csY629" fmla="*/ 468825 h 6858000"/>
              <a:gd name="csX630" fmla="*/ 136579 w 5026641"/>
              <a:gd name="csY630" fmla="*/ 443837 h 6858000"/>
              <a:gd name="csX631" fmla="*/ 305898 w 5026641"/>
              <a:gd name="csY631" fmla="*/ 400656 h 6858000"/>
              <a:gd name="csX632" fmla="*/ 307984 w 5026641"/>
              <a:gd name="csY632" fmla="*/ 386851 h 6858000"/>
              <a:gd name="csX633" fmla="*/ 241010 w 5026641"/>
              <a:gd name="csY633" fmla="*/ 345315 h 6858000"/>
              <a:gd name="csX634" fmla="*/ 180955 w 5026641"/>
              <a:gd name="csY634" fmla="*/ 282382 h 6858000"/>
              <a:gd name="csX635" fmla="*/ 392780 w 5026641"/>
              <a:gd name="csY635" fmla="*/ 247659 h 6858000"/>
              <a:gd name="csX636" fmla="*/ 442546 w 5026641"/>
              <a:gd name="csY636" fmla="*/ 234186 h 6858000"/>
              <a:gd name="csX637" fmla="*/ 416351 w 5026641"/>
              <a:gd name="csY637" fmla="*/ 160555 h 6858000"/>
              <a:gd name="csX638" fmla="*/ 703780 w 5026641"/>
              <a:gd name="csY638" fmla="*/ 66150 h 6858000"/>
              <a:gd name="csX639" fmla="*/ 722175 w 5026641"/>
              <a:gd name="csY639" fmla="*/ 75258 h 6858000"/>
              <a:gd name="csX640" fmla="*/ 730263 w 5026641"/>
              <a:gd name="csY640" fmla="*/ 80288 h 6858000"/>
              <a:gd name="csX641" fmla="*/ 811413 w 5026641"/>
              <a:gd name="csY641" fmla="*/ 100941 h 6858000"/>
              <a:gd name="csX642" fmla="*/ 811416 w 5026641"/>
              <a:gd name="csY642" fmla="*/ 83202 h 6858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 ang="0">
                <a:pos x="csX173" y="csY173"/>
              </a:cxn>
              <a:cxn ang="0">
                <a:pos x="csX174" y="csY174"/>
              </a:cxn>
              <a:cxn ang="0">
                <a:pos x="csX175" y="csY175"/>
              </a:cxn>
              <a:cxn ang="0">
                <a:pos x="csX176" y="csY176"/>
              </a:cxn>
              <a:cxn ang="0">
                <a:pos x="csX177" y="csY177"/>
              </a:cxn>
              <a:cxn ang="0">
                <a:pos x="csX178" y="csY178"/>
              </a:cxn>
              <a:cxn ang="0">
                <a:pos x="csX179" y="csY179"/>
              </a:cxn>
              <a:cxn ang="0">
                <a:pos x="csX180" y="csY180"/>
              </a:cxn>
              <a:cxn ang="0">
                <a:pos x="csX181" y="csY181"/>
              </a:cxn>
              <a:cxn ang="0">
                <a:pos x="csX182" y="csY182"/>
              </a:cxn>
              <a:cxn ang="0">
                <a:pos x="csX183" y="csY183"/>
              </a:cxn>
              <a:cxn ang="0">
                <a:pos x="csX184" y="csY184"/>
              </a:cxn>
              <a:cxn ang="0">
                <a:pos x="csX185" y="csY185"/>
              </a:cxn>
              <a:cxn ang="0">
                <a:pos x="csX186" y="csY186"/>
              </a:cxn>
              <a:cxn ang="0">
                <a:pos x="csX187" y="csY187"/>
              </a:cxn>
              <a:cxn ang="0">
                <a:pos x="csX188" y="csY188"/>
              </a:cxn>
              <a:cxn ang="0">
                <a:pos x="csX189" y="csY189"/>
              </a:cxn>
              <a:cxn ang="0">
                <a:pos x="csX190" y="csY190"/>
              </a:cxn>
              <a:cxn ang="0">
                <a:pos x="csX191" y="csY191"/>
              </a:cxn>
              <a:cxn ang="0">
                <a:pos x="csX192" y="csY192"/>
              </a:cxn>
              <a:cxn ang="0">
                <a:pos x="csX193" y="csY193"/>
              </a:cxn>
              <a:cxn ang="0">
                <a:pos x="csX194" y="csY194"/>
              </a:cxn>
              <a:cxn ang="0">
                <a:pos x="csX195" y="csY195"/>
              </a:cxn>
              <a:cxn ang="0">
                <a:pos x="csX196" y="csY196"/>
              </a:cxn>
              <a:cxn ang="0">
                <a:pos x="csX197" y="csY197"/>
              </a:cxn>
              <a:cxn ang="0">
                <a:pos x="csX198" y="csY198"/>
              </a:cxn>
              <a:cxn ang="0">
                <a:pos x="csX199" y="csY199"/>
              </a:cxn>
              <a:cxn ang="0">
                <a:pos x="csX200" y="csY200"/>
              </a:cxn>
              <a:cxn ang="0">
                <a:pos x="csX201" y="csY201"/>
              </a:cxn>
              <a:cxn ang="0">
                <a:pos x="csX202" y="csY202"/>
              </a:cxn>
              <a:cxn ang="0">
                <a:pos x="csX203" y="csY203"/>
              </a:cxn>
              <a:cxn ang="0">
                <a:pos x="csX204" y="csY204"/>
              </a:cxn>
              <a:cxn ang="0">
                <a:pos x="csX205" y="csY205"/>
              </a:cxn>
              <a:cxn ang="0">
                <a:pos x="csX206" y="csY206"/>
              </a:cxn>
              <a:cxn ang="0">
                <a:pos x="csX207" y="csY207"/>
              </a:cxn>
              <a:cxn ang="0">
                <a:pos x="csX208" y="csY208"/>
              </a:cxn>
              <a:cxn ang="0">
                <a:pos x="csX209" y="csY209"/>
              </a:cxn>
              <a:cxn ang="0">
                <a:pos x="csX210" y="csY210"/>
              </a:cxn>
              <a:cxn ang="0">
                <a:pos x="csX211" y="csY211"/>
              </a:cxn>
              <a:cxn ang="0">
                <a:pos x="csX212" y="csY212"/>
              </a:cxn>
              <a:cxn ang="0">
                <a:pos x="csX213" y="csY213"/>
              </a:cxn>
              <a:cxn ang="0">
                <a:pos x="csX214" y="csY214"/>
              </a:cxn>
              <a:cxn ang="0">
                <a:pos x="csX215" y="csY215"/>
              </a:cxn>
              <a:cxn ang="0">
                <a:pos x="csX216" y="csY216"/>
              </a:cxn>
              <a:cxn ang="0">
                <a:pos x="csX217" y="csY217"/>
              </a:cxn>
              <a:cxn ang="0">
                <a:pos x="csX218" y="csY218"/>
              </a:cxn>
              <a:cxn ang="0">
                <a:pos x="csX219" y="csY219"/>
              </a:cxn>
              <a:cxn ang="0">
                <a:pos x="csX220" y="csY220"/>
              </a:cxn>
              <a:cxn ang="0">
                <a:pos x="csX221" y="csY221"/>
              </a:cxn>
              <a:cxn ang="0">
                <a:pos x="csX222" y="csY222"/>
              </a:cxn>
              <a:cxn ang="0">
                <a:pos x="csX223" y="csY223"/>
              </a:cxn>
              <a:cxn ang="0">
                <a:pos x="csX224" y="csY224"/>
              </a:cxn>
              <a:cxn ang="0">
                <a:pos x="csX225" y="csY225"/>
              </a:cxn>
              <a:cxn ang="0">
                <a:pos x="csX226" y="csY226"/>
              </a:cxn>
              <a:cxn ang="0">
                <a:pos x="csX227" y="csY227"/>
              </a:cxn>
              <a:cxn ang="0">
                <a:pos x="csX228" y="csY228"/>
              </a:cxn>
              <a:cxn ang="0">
                <a:pos x="csX229" y="csY229"/>
              </a:cxn>
              <a:cxn ang="0">
                <a:pos x="csX230" y="csY230"/>
              </a:cxn>
              <a:cxn ang="0">
                <a:pos x="csX231" y="csY231"/>
              </a:cxn>
              <a:cxn ang="0">
                <a:pos x="csX232" y="csY232"/>
              </a:cxn>
              <a:cxn ang="0">
                <a:pos x="csX233" y="csY233"/>
              </a:cxn>
              <a:cxn ang="0">
                <a:pos x="csX234" y="csY234"/>
              </a:cxn>
              <a:cxn ang="0">
                <a:pos x="csX235" y="csY235"/>
              </a:cxn>
              <a:cxn ang="0">
                <a:pos x="csX236" y="csY236"/>
              </a:cxn>
              <a:cxn ang="0">
                <a:pos x="csX237" y="csY237"/>
              </a:cxn>
              <a:cxn ang="0">
                <a:pos x="csX238" y="csY238"/>
              </a:cxn>
              <a:cxn ang="0">
                <a:pos x="csX239" y="csY239"/>
              </a:cxn>
              <a:cxn ang="0">
                <a:pos x="csX240" y="csY240"/>
              </a:cxn>
              <a:cxn ang="0">
                <a:pos x="csX241" y="csY241"/>
              </a:cxn>
              <a:cxn ang="0">
                <a:pos x="csX242" y="csY242"/>
              </a:cxn>
              <a:cxn ang="0">
                <a:pos x="csX243" y="csY243"/>
              </a:cxn>
              <a:cxn ang="0">
                <a:pos x="csX244" y="csY244"/>
              </a:cxn>
              <a:cxn ang="0">
                <a:pos x="csX245" y="csY245"/>
              </a:cxn>
              <a:cxn ang="0">
                <a:pos x="csX246" y="csY246"/>
              </a:cxn>
              <a:cxn ang="0">
                <a:pos x="csX247" y="csY247"/>
              </a:cxn>
              <a:cxn ang="0">
                <a:pos x="csX248" y="csY248"/>
              </a:cxn>
              <a:cxn ang="0">
                <a:pos x="csX249" y="csY249"/>
              </a:cxn>
              <a:cxn ang="0">
                <a:pos x="csX250" y="csY250"/>
              </a:cxn>
              <a:cxn ang="0">
                <a:pos x="csX251" y="csY251"/>
              </a:cxn>
              <a:cxn ang="0">
                <a:pos x="csX252" y="csY252"/>
              </a:cxn>
              <a:cxn ang="0">
                <a:pos x="csX253" y="csY253"/>
              </a:cxn>
              <a:cxn ang="0">
                <a:pos x="csX254" y="csY254"/>
              </a:cxn>
              <a:cxn ang="0">
                <a:pos x="csX255" y="csY255"/>
              </a:cxn>
              <a:cxn ang="0">
                <a:pos x="csX256" y="csY256"/>
              </a:cxn>
              <a:cxn ang="0">
                <a:pos x="csX257" y="csY257"/>
              </a:cxn>
              <a:cxn ang="0">
                <a:pos x="csX258" y="csY258"/>
              </a:cxn>
              <a:cxn ang="0">
                <a:pos x="csX259" y="csY259"/>
              </a:cxn>
              <a:cxn ang="0">
                <a:pos x="csX260" y="csY260"/>
              </a:cxn>
              <a:cxn ang="0">
                <a:pos x="csX261" y="csY261"/>
              </a:cxn>
              <a:cxn ang="0">
                <a:pos x="csX262" y="csY262"/>
              </a:cxn>
              <a:cxn ang="0">
                <a:pos x="csX263" y="csY263"/>
              </a:cxn>
              <a:cxn ang="0">
                <a:pos x="csX264" y="csY264"/>
              </a:cxn>
              <a:cxn ang="0">
                <a:pos x="csX265" y="csY265"/>
              </a:cxn>
              <a:cxn ang="0">
                <a:pos x="csX266" y="csY266"/>
              </a:cxn>
              <a:cxn ang="0">
                <a:pos x="csX267" y="csY267"/>
              </a:cxn>
              <a:cxn ang="0">
                <a:pos x="csX268" y="csY268"/>
              </a:cxn>
              <a:cxn ang="0">
                <a:pos x="csX269" y="csY269"/>
              </a:cxn>
              <a:cxn ang="0">
                <a:pos x="csX270" y="csY270"/>
              </a:cxn>
              <a:cxn ang="0">
                <a:pos x="csX271" y="csY271"/>
              </a:cxn>
              <a:cxn ang="0">
                <a:pos x="csX272" y="csY272"/>
              </a:cxn>
              <a:cxn ang="0">
                <a:pos x="csX273" y="csY273"/>
              </a:cxn>
              <a:cxn ang="0">
                <a:pos x="csX274" y="csY274"/>
              </a:cxn>
              <a:cxn ang="0">
                <a:pos x="csX275" y="csY275"/>
              </a:cxn>
              <a:cxn ang="0">
                <a:pos x="csX276" y="csY276"/>
              </a:cxn>
              <a:cxn ang="0">
                <a:pos x="csX277" y="csY277"/>
              </a:cxn>
              <a:cxn ang="0">
                <a:pos x="csX278" y="csY278"/>
              </a:cxn>
              <a:cxn ang="0">
                <a:pos x="csX279" y="csY279"/>
              </a:cxn>
              <a:cxn ang="0">
                <a:pos x="csX280" y="csY280"/>
              </a:cxn>
              <a:cxn ang="0">
                <a:pos x="csX281" y="csY281"/>
              </a:cxn>
              <a:cxn ang="0">
                <a:pos x="csX282" y="csY282"/>
              </a:cxn>
              <a:cxn ang="0">
                <a:pos x="csX283" y="csY283"/>
              </a:cxn>
              <a:cxn ang="0">
                <a:pos x="csX284" y="csY284"/>
              </a:cxn>
              <a:cxn ang="0">
                <a:pos x="csX285" y="csY285"/>
              </a:cxn>
              <a:cxn ang="0">
                <a:pos x="csX286" y="csY286"/>
              </a:cxn>
              <a:cxn ang="0">
                <a:pos x="csX287" y="csY287"/>
              </a:cxn>
              <a:cxn ang="0">
                <a:pos x="csX288" y="csY288"/>
              </a:cxn>
              <a:cxn ang="0">
                <a:pos x="csX289" y="csY289"/>
              </a:cxn>
              <a:cxn ang="0">
                <a:pos x="csX290" y="csY290"/>
              </a:cxn>
              <a:cxn ang="0">
                <a:pos x="csX291" y="csY291"/>
              </a:cxn>
              <a:cxn ang="0">
                <a:pos x="csX292" y="csY292"/>
              </a:cxn>
              <a:cxn ang="0">
                <a:pos x="csX293" y="csY293"/>
              </a:cxn>
              <a:cxn ang="0">
                <a:pos x="csX294" y="csY294"/>
              </a:cxn>
              <a:cxn ang="0">
                <a:pos x="csX295" y="csY295"/>
              </a:cxn>
              <a:cxn ang="0">
                <a:pos x="csX296" y="csY296"/>
              </a:cxn>
              <a:cxn ang="0">
                <a:pos x="csX297" y="csY297"/>
              </a:cxn>
              <a:cxn ang="0">
                <a:pos x="csX298" y="csY298"/>
              </a:cxn>
              <a:cxn ang="0">
                <a:pos x="csX299" y="csY299"/>
              </a:cxn>
              <a:cxn ang="0">
                <a:pos x="csX300" y="csY300"/>
              </a:cxn>
              <a:cxn ang="0">
                <a:pos x="csX301" y="csY301"/>
              </a:cxn>
              <a:cxn ang="0">
                <a:pos x="csX302" y="csY302"/>
              </a:cxn>
              <a:cxn ang="0">
                <a:pos x="csX303" y="csY303"/>
              </a:cxn>
              <a:cxn ang="0">
                <a:pos x="csX304" y="csY304"/>
              </a:cxn>
              <a:cxn ang="0">
                <a:pos x="csX305" y="csY305"/>
              </a:cxn>
              <a:cxn ang="0">
                <a:pos x="csX306" y="csY306"/>
              </a:cxn>
              <a:cxn ang="0">
                <a:pos x="csX307" y="csY307"/>
              </a:cxn>
              <a:cxn ang="0">
                <a:pos x="csX308" y="csY308"/>
              </a:cxn>
              <a:cxn ang="0">
                <a:pos x="csX309" y="csY309"/>
              </a:cxn>
              <a:cxn ang="0">
                <a:pos x="csX310" y="csY310"/>
              </a:cxn>
              <a:cxn ang="0">
                <a:pos x="csX311" y="csY311"/>
              </a:cxn>
              <a:cxn ang="0">
                <a:pos x="csX312" y="csY312"/>
              </a:cxn>
              <a:cxn ang="0">
                <a:pos x="csX313" y="csY313"/>
              </a:cxn>
              <a:cxn ang="0">
                <a:pos x="csX314" y="csY314"/>
              </a:cxn>
              <a:cxn ang="0">
                <a:pos x="csX315" y="csY315"/>
              </a:cxn>
              <a:cxn ang="0">
                <a:pos x="csX316" y="csY316"/>
              </a:cxn>
              <a:cxn ang="0">
                <a:pos x="csX317" y="csY317"/>
              </a:cxn>
              <a:cxn ang="0">
                <a:pos x="csX318" y="csY318"/>
              </a:cxn>
              <a:cxn ang="0">
                <a:pos x="csX319" y="csY319"/>
              </a:cxn>
              <a:cxn ang="0">
                <a:pos x="csX320" y="csY320"/>
              </a:cxn>
              <a:cxn ang="0">
                <a:pos x="csX321" y="csY321"/>
              </a:cxn>
              <a:cxn ang="0">
                <a:pos x="csX322" y="csY322"/>
              </a:cxn>
              <a:cxn ang="0">
                <a:pos x="csX323" y="csY323"/>
              </a:cxn>
              <a:cxn ang="0">
                <a:pos x="csX324" y="csY324"/>
              </a:cxn>
              <a:cxn ang="0">
                <a:pos x="csX325" y="csY325"/>
              </a:cxn>
              <a:cxn ang="0">
                <a:pos x="csX326" y="csY326"/>
              </a:cxn>
              <a:cxn ang="0">
                <a:pos x="csX327" y="csY327"/>
              </a:cxn>
              <a:cxn ang="0">
                <a:pos x="csX328" y="csY328"/>
              </a:cxn>
              <a:cxn ang="0">
                <a:pos x="csX329" y="csY329"/>
              </a:cxn>
              <a:cxn ang="0">
                <a:pos x="csX330" y="csY330"/>
              </a:cxn>
              <a:cxn ang="0">
                <a:pos x="csX331" y="csY331"/>
              </a:cxn>
              <a:cxn ang="0">
                <a:pos x="csX332" y="csY332"/>
              </a:cxn>
              <a:cxn ang="0">
                <a:pos x="csX333" y="csY333"/>
              </a:cxn>
              <a:cxn ang="0">
                <a:pos x="csX334" y="csY334"/>
              </a:cxn>
              <a:cxn ang="0">
                <a:pos x="csX335" y="csY335"/>
              </a:cxn>
              <a:cxn ang="0">
                <a:pos x="csX336" y="csY336"/>
              </a:cxn>
              <a:cxn ang="0">
                <a:pos x="csX337" y="csY337"/>
              </a:cxn>
              <a:cxn ang="0">
                <a:pos x="csX338" y="csY338"/>
              </a:cxn>
              <a:cxn ang="0">
                <a:pos x="csX339" y="csY339"/>
              </a:cxn>
              <a:cxn ang="0">
                <a:pos x="csX340" y="csY340"/>
              </a:cxn>
              <a:cxn ang="0">
                <a:pos x="csX341" y="csY341"/>
              </a:cxn>
              <a:cxn ang="0">
                <a:pos x="csX342" y="csY342"/>
              </a:cxn>
              <a:cxn ang="0">
                <a:pos x="csX343" y="csY343"/>
              </a:cxn>
              <a:cxn ang="0">
                <a:pos x="csX344" y="csY344"/>
              </a:cxn>
              <a:cxn ang="0">
                <a:pos x="csX345" y="csY345"/>
              </a:cxn>
              <a:cxn ang="0">
                <a:pos x="csX346" y="csY346"/>
              </a:cxn>
              <a:cxn ang="0">
                <a:pos x="csX347" y="csY347"/>
              </a:cxn>
              <a:cxn ang="0">
                <a:pos x="csX348" y="csY348"/>
              </a:cxn>
              <a:cxn ang="0">
                <a:pos x="csX349" y="csY349"/>
              </a:cxn>
              <a:cxn ang="0">
                <a:pos x="csX350" y="csY350"/>
              </a:cxn>
              <a:cxn ang="0">
                <a:pos x="csX351" y="csY351"/>
              </a:cxn>
              <a:cxn ang="0">
                <a:pos x="csX352" y="csY352"/>
              </a:cxn>
              <a:cxn ang="0">
                <a:pos x="csX353" y="csY353"/>
              </a:cxn>
              <a:cxn ang="0">
                <a:pos x="csX354" y="csY354"/>
              </a:cxn>
              <a:cxn ang="0">
                <a:pos x="csX355" y="csY355"/>
              </a:cxn>
              <a:cxn ang="0">
                <a:pos x="csX356" y="csY356"/>
              </a:cxn>
              <a:cxn ang="0">
                <a:pos x="csX357" y="csY357"/>
              </a:cxn>
              <a:cxn ang="0">
                <a:pos x="csX358" y="csY358"/>
              </a:cxn>
              <a:cxn ang="0">
                <a:pos x="csX359" y="csY359"/>
              </a:cxn>
              <a:cxn ang="0">
                <a:pos x="csX360" y="csY360"/>
              </a:cxn>
              <a:cxn ang="0">
                <a:pos x="csX361" y="csY361"/>
              </a:cxn>
              <a:cxn ang="0">
                <a:pos x="csX362" y="csY362"/>
              </a:cxn>
              <a:cxn ang="0">
                <a:pos x="csX363" y="csY363"/>
              </a:cxn>
              <a:cxn ang="0">
                <a:pos x="csX364" y="csY364"/>
              </a:cxn>
              <a:cxn ang="0">
                <a:pos x="csX365" y="csY365"/>
              </a:cxn>
              <a:cxn ang="0">
                <a:pos x="csX366" y="csY366"/>
              </a:cxn>
              <a:cxn ang="0">
                <a:pos x="csX367" y="csY367"/>
              </a:cxn>
              <a:cxn ang="0">
                <a:pos x="csX368" y="csY368"/>
              </a:cxn>
              <a:cxn ang="0">
                <a:pos x="csX369" y="csY369"/>
              </a:cxn>
              <a:cxn ang="0">
                <a:pos x="csX370" y="csY370"/>
              </a:cxn>
              <a:cxn ang="0">
                <a:pos x="csX371" y="csY371"/>
              </a:cxn>
              <a:cxn ang="0">
                <a:pos x="csX372" y="csY372"/>
              </a:cxn>
              <a:cxn ang="0">
                <a:pos x="csX373" y="csY373"/>
              </a:cxn>
              <a:cxn ang="0">
                <a:pos x="csX374" y="csY374"/>
              </a:cxn>
              <a:cxn ang="0">
                <a:pos x="csX375" y="csY375"/>
              </a:cxn>
              <a:cxn ang="0">
                <a:pos x="csX376" y="csY376"/>
              </a:cxn>
              <a:cxn ang="0">
                <a:pos x="csX377" y="csY377"/>
              </a:cxn>
              <a:cxn ang="0">
                <a:pos x="csX378" y="csY378"/>
              </a:cxn>
              <a:cxn ang="0">
                <a:pos x="csX379" y="csY379"/>
              </a:cxn>
              <a:cxn ang="0">
                <a:pos x="csX380" y="csY380"/>
              </a:cxn>
              <a:cxn ang="0">
                <a:pos x="csX381" y="csY381"/>
              </a:cxn>
              <a:cxn ang="0">
                <a:pos x="csX382" y="csY382"/>
              </a:cxn>
              <a:cxn ang="0">
                <a:pos x="csX383" y="csY383"/>
              </a:cxn>
              <a:cxn ang="0">
                <a:pos x="csX384" y="csY384"/>
              </a:cxn>
              <a:cxn ang="0">
                <a:pos x="csX385" y="csY385"/>
              </a:cxn>
              <a:cxn ang="0">
                <a:pos x="csX386" y="csY386"/>
              </a:cxn>
              <a:cxn ang="0">
                <a:pos x="csX387" y="csY387"/>
              </a:cxn>
              <a:cxn ang="0">
                <a:pos x="csX388" y="csY388"/>
              </a:cxn>
              <a:cxn ang="0">
                <a:pos x="csX389" y="csY389"/>
              </a:cxn>
              <a:cxn ang="0">
                <a:pos x="csX390" y="csY390"/>
              </a:cxn>
              <a:cxn ang="0">
                <a:pos x="csX391" y="csY391"/>
              </a:cxn>
              <a:cxn ang="0">
                <a:pos x="csX392" y="csY392"/>
              </a:cxn>
              <a:cxn ang="0">
                <a:pos x="csX393" y="csY393"/>
              </a:cxn>
              <a:cxn ang="0">
                <a:pos x="csX394" y="csY394"/>
              </a:cxn>
              <a:cxn ang="0">
                <a:pos x="csX395" y="csY395"/>
              </a:cxn>
              <a:cxn ang="0">
                <a:pos x="csX396" y="csY396"/>
              </a:cxn>
              <a:cxn ang="0">
                <a:pos x="csX397" y="csY397"/>
              </a:cxn>
              <a:cxn ang="0">
                <a:pos x="csX398" y="csY398"/>
              </a:cxn>
              <a:cxn ang="0">
                <a:pos x="csX399" y="csY399"/>
              </a:cxn>
              <a:cxn ang="0">
                <a:pos x="csX400" y="csY400"/>
              </a:cxn>
              <a:cxn ang="0">
                <a:pos x="csX401" y="csY401"/>
              </a:cxn>
              <a:cxn ang="0">
                <a:pos x="csX402" y="csY402"/>
              </a:cxn>
              <a:cxn ang="0">
                <a:pos x="csX403" y="csY403"/>
              </a:cxn>
              <a:cxn ang="0">
                <a:pos x="csX404" y="csY404"/>
              </a:cxn>
              <a:cxn ang="0">
                <a:pos x="csX405" y="csY405"/>
              </a:cxn>
              <a:cxn ang="0">
                <a:pos x="csX406" y="csY406"/>
              </a:cxn>
              <a:cxn ang="0">
                <a:pos x="csX407" y="csY407"/>
              </a:cxn>
              <a:cxn ang="0">
                <a:pos x="csX408" y="csY408"/>
              </a:cxn>
              <a:cxn ang="0">
                <a:pos x="csX409" y="csY409"/>
              </a:cxn>
              <a:cxn ang="0">
                <a:pos x="csX410" y="csY410"/>
              </a:cxn>
              <a:cxn ang="0">
                <a:pos x="csX411" y="csY411"/>
              </a:cxn>
              <a:cxn ang="0">
                <a:pos x="csX412" y="csY412"/>
              </a:cxn>
              <a:cxn ang="0">
                <a:pos x="csX413" y="csY413"/>
              </a:cxn>
              <a:cxn ang="0">
                <a:pos x="csX414" y="csY414"/>
              </a:cxn>
              <a:cxn ang="0">
                <a:pos x="csX415" y="csY415"/>
              </a:cxn>
              <a:cxn ang="0">
                <a:pos x="csX416" y="csY416"/>
              </a:cxn>
              <a:cxn ang="0">
                <a:pos x="csX417" y="csY417"/>
              </a:cxn>
              <a:cxn ang="0">
                <a:pos x="csX418" y="csY418"/>
              </a:cxn>
              <a:cxn ang="0">
                <a:pos x="csX419" y="csY419"/>
              </a:cxn>
              <a:cxn ang="0">
                <a:pos x="csX420" y="csY420"/>
              </a:cxn>
              <a:cxn ang="0">
                <a:pos x="csX421" y="csY421"/>
              </a:cxn>
              <a:cxn ang="0">
                <a:pos x="csX422" y="csY422"/>
              </a:cxn>
              <a:cxn ang="0">
                <a:pos x="csX423" y="csY423"/>
              </a:cxn>
              <a:cxn ang="0">
                <a:pos x="csX424" y="csY424"/>
              </a:cxn>
              <a:cxn ang="0">
                <a:pos x="csX425" y="csY425"/>
              </a:cxn>
              <a:cxn ang="0">
                <a:pos x="csX426" y="csY426"/>
              </a:cxn>
              <a:cxn ang="0">
                <a:pos x="csX427" y="csY427"/>
              </a:cxn>
              <a:cxn ang="0">
                <a:pos x="csX428" y="csY428"/>
              </a:cxn>
              <a:cxn ang="0">
                <a:pos x="csX429" y="csY429"/>
              </a:cxn>
              <a:cxn ang="0">
                <a:pos x="csX430" y="csY430"/>
              </a:cxn>
              <a:cxn ang="0">
                <a:pos x="csX431" y="csY431"/>
              </a:cxn>
              <a:cxn ang="0">
                <a:pos x="csX432" y="csY432"/>
              </a:cxn>
              <a:cxn ang="0">
                <a:pos x="csX433" y="csY433"/>
              </a:cxn>
              <a:cxn ang="0">
                <a:pos x="csX434" y="csY434"/>
              </a:cxn>
              <a:cxn ang="0">
                <a:pos x="csX435" y="csY435"/>
              </a:cxn>
              <a:cxn ang="0">
                <a:pos x="csX436" y="csY436"/>
              </a:cxn>
              <a:cxn ang="0">
                <a:pos x="csX437" y="csY437"/>
              </a:cxn>
              <a:cxn ang="0">
                <a:pos x="csX438" y="csY438"/>
              </a:cxn>
              <a:cxn ang="0">
                <a:pos x="csX439" y="csY439"/>
              </a:cxn>
              <a:cxn ang="0">
                <a:pos x="csX440" y="csY440"/>
              </a:cxn>
              <a:cxn ang="0">
                <a:pos x="csX441" y="csY441"/>
              </a:cxn>
              <a:cxn ang="0">
                <a:pos x="csX442" y="csY442"/>
              </a:cxn>
              <a:cxn ang="0">
                <a:pos x="csX443" y="csY443"/>
              </a:cxn>
              <a:cxn ang="0">
                <a:pos x="csX444" y="csY444"/>
              </a:cxn>
              <a:cxn ang="0">
                <a:pos x="csX445" y="csY445"/>
              </a:cxn>
              <a:cxn ang="0">
                <a:pos x="csX446" y="csY446"/>
              </a:cxn>
              <a:cxn ang="0">
                <a:pos x="csX447" y="csY447"/>
              </a:cxn>
              <a:cxn ang="0">
                <a:pos x="csX448" y="csY448"/>
              </a:cxn>
              <a:cxn ang="0">
                <a:pos x="csX449" y="csY449"/>
              </a:cxn>
              <a:cxn ang="0">
                <a:pos x="csX450" y="csY450"/>
              </a:cxn>
              <a:cxn ang="0">
                <a:pos x="csX451" y="csY451"/>
              </a:cxn>
              <a:cxn ang="0">
                <a:pos x="csX452" y="csY452"/>
              </a:cxn>
              <a:cxn ang="0">
                <a:pos x="csX453" y="csY453"/>
              </a:cxn>
              <a:cxn ang="0">
                <a:pos x="csX454" y="csY454"/>
              </a:cxn>
              <a:cxn ang="0">
                <a:pos x="csX455" y="csY455"/>
              </a:cxn>
              <a:cxn ang="0">
                <a:pos x="csX456" y="csY456"/>
              </a:cxn>
              <a:cxn ang="0">
                <a:pos x="csX457" y="csY457"/>
              </a:cxn>
              <a:cxn ang="0">
                <a:pos x="csX458" y="csY458"/>
              </a:cxn>
              <a:cxn ang="0">
                <a:pos x="csX459" y="csY459"/>
              </a:cxn>
              <a:cxn ang="0">
                <a:pos x="csX460" y="csY460"/>
              </a:cxn>
              <a:cxn ang="0">
                <a:pos x="csX461" y="csY461"/>
              </a:cxn>
              <a:cxn ang="0">
                <a:pos x="csX462" y="csY462"/>
              </a:cxn>
              <a:cxn ang="0">
                <a:pos x="csX463" y="csY463"/>
              </a:cxn>
              <a:cxn ang="0">
                <a:pos x="csX464" y="csY464"/>
              </a:cxn>
              <a:cxn ang="0">
                <a:pos x="csX465" y="csY465"/>
              </a:cxn>
              <a:cxn ang="0">
                <a:pos x="csX466" y="csY466"/>
              </a:cxn>
              <a:cxn ang="0">
                <a:pos x="csX467" y="csY467"/>
              </a:cxn>
              <a:cxn ang="0">
                <a:pos x="csX468" y="csY468"/>
              </a:cxn>
              <a:cxn ang="0">
                <a:pos x="csX469" y="csY469"/>
              </a:cxn>
              <a:cxn ang="0">
                <a:pos x="csX470" y="csY470"/>
              </a:cxn>
              <a:cxn ang="0">
                <a:pos x="csX471" y="csY471"/>
              </a:cxn>
              <a:cxn ang="0">
                <a:pos x="csX472" y="csY472"/>
              </a:cxn>
              <a:cxn ang="0">
                <a:pos x="csX473" y="csY473"/>
              </a:cxn>
              <a:cxn ang="0">
                <a:pos x="csX474" y="csY474"/>
              </a:cxn>
              <a:cxn ang="0">
                <a:pos x="csX475" y="csY475"/>
              </a:cxn>
              <a:cxn ang="0">
                <a:pos x="csX476" y="csY476"/>
              </a:cxn>
              <a:cxn ang="0">
                <a:pos x="csX477" y="csY477"/>
              </a:cxn>
              <a:cxn ang="0">
                <a:pos x="csX478" y="csY478"/>
              </a:cxn>
              <a:cxn ang="0">
                <a:pos x="csX479" y="csY479"/>
              </a:cxn>
              <a:cxn ang="0">
                <a:pos x="csX480" y="csY480"/>
              </a:cxn>
              <a:cxn ang="0">
                <a:pos x="csX481" y="csY481"/>
              </a:cxn>
              <a:cxn ang="0">
                <a:pos x="csX482" y="csY482"/>
              </a:cxn>
              <a:cxn ang="0">
                <a:pos x="csX483" y="csY483"/>
              </a:cxn>
              <a:cxn ang="0">
                <a:pos x="csX484" y="csY484"/>
              </a:cxn>
              <a:cxn ang="0">
                <a:pos x="csX485" y="csY485"/>
              </a:cxn>
              <a:cxn ang="0">
                <a:pos x="csX486" y="csY486"/>
              </a:cxn>
              <a:cxn ang="0">
                <a:pos x="csX487" y="csY487"/>
              </a:cxn>
              <a:cxn ang="0">
                <a:pos x="csX488" y="csY488"/>
              </a:cxn>
              <a:cxn ang="0">
                <a:pos x="csX489" y="csY489"/>
              </a:cxn>
              <a:cxn ang="0">
                <a:pos x="csX490" y="csY490"/>
              </a:cxn>
              <a:cxn ang="0">
                <a:pos x="csX491" y="csY491"/>
              </a:cxn>
              <a:cxn ang="0">
                <a:pos x="csX492" y="csY492"/>
              </a:cxn>
              <a:cxn ang="0">
                <a:pos x="csX493" y="csY493"/>
              </a:cxn>
              <a:cxn ang="0">
                <a:pos x="csX494" y="csY494"/>
              </a:cxn>
              <a:cxn ang="0">
                <a:pos x="csX495" y="csY495"/>
              </a:cxn>
              <a:cxn ang="0">
                <a:pos x="csX496" y="csY496"/>
              </a:cxn>
              <a:cxn ang="0">
                <a:pos x="csX497" y="csY497"/>
              </a:cxn>
              <a:cxn ang="0">
                <a:pos x="csX498" y="csY498"/>
              </a:cxn>
              <a:cxn ang="0">
                <a:pos x="csX499" y="csY499"/>
              </a:cxn>
              <a:cxn ang="0">
                <a:pos x="csX500" y="csY500"/>
              </a:cxn>
              <a:cxn ang="0">
                <a:pos x="csX501" y="csY501"/>
              </a:cxn>
              <a:cxn ang="0">
                <a:pos x="csX502" y="csY502"/>
              </a:cxn>
              <a:cxn ang="0">
                <a:pos x="csX503" y="csY503"/>
              </a:cxn>
              <a:cxn ang="0">
                <a:pos x="csX504" y="csY504"/>
              </a:cxn>
              <a:cxn ang="0">
                <a:pos x="csX505" y="csY505"/>
              </a:cxn>
              <a:cxn ang="0">
                <a:pos x="csX506" y="csY506"/>
              </a:cxn>
              <a:cxn ang="0">
                <a:pos x="csX507" y="csY507"/>
              </a:cxn>
              <a:cxn ang="0">
                <a:pos x="csX508" y="csY508"/>
              </a:cxn>
              <a:cxn ang="0">
                <a:pos x="csX509" y="csY509"/>
              </a:cxn>
              <a:cxn ang="0">
                <a:pos x="csX510" y="csY510"/>
              </a:cxn>
              <a:cxn ang="0">
                <a:pos x="csX511" y="csY511"/>
              </a:cxn>
              <a:cxn ang="0">
                <a:pos x="csX512" y="csY512"/>
              </a:cxn>
              <a:cxn ang="0">
                <a:pos x="csX513" y="csY513"/>
              </a:cxn>
              <a:cxn ang="0">
                <a:pos x="csX514" y="csY514"/>
              </a:cxn>
              <a:cxn ang="0">
                <a:pos x="csX515" y="csY515"/>
              </a:cxn>
              <a:cxn ang="0">
                <a:pos x="csX516" y="csY516"/>
              </a:cxn>
              <a:cxn ang="0">
                <a:pos x="csX517" y="csY517"/>
              </a:cxn>
              <a:cxn ang="0">
                <a:pos x="csX518" y="csY518"/>
              </a:cxn>
              <a:cxn ang="0">
                <a:pos x="csX519" y="csY519"/>
              </a:cxn>
              <a:cxn ang="0">
                <a:pos x="csX520" y="csY520"/>
              </a:cxn>
              <a:cxn ang="0">
                <a:pos x="csX521" y="csY521"/>
              </a:cxn>
              <a:cxn ang="0">
                <a:pos x="csX522" y="csY522"/>
              </a:cxn>
              <a:cxn ang="0">
                <a:pos x="csX523" y="csY523"/>
              </a:cxn>
              <a:cxn ang="0">
                <a:pos x="csX524" y="csY524"/>
              </a:cxn>
              <a:cxn ang="0">
                <a:pos x="csX525" y="csY525"/>
              </a:cxn>
              <a:cxn ang="0">
                <a:pos x="csX526" y="csY526"/>
              </a:cxn>
              <a:cxn ang="0">
                <a:pos x="csX527" y="csY527"/>
              </a:cxn>
              <a:cxn ang="0">
                <a:pos x="csX528" y="csY528"/>
              </a:cxn>
              <a:cxn ang="0">
                <a:pos x="csX529" y="csY529"/>
              </a:cxn>
              <a:cxn ang="0">
                <a:pos x="csX530" y="csY530"/>
              </a:cxn>
              <a:cxn ang="0">
                <a:pos x="csX531" y="csY531"/>
              </a:cxn>
              <a:cxn ang="0">
                <a:pos x="csX532" y="csY532"/>
              </a:cxn>
              <a:cxn ang="0">
                <a:pos x="csX533" y="csY533"/>
              </a:cxn>
              <a:cxn ang="0">
                <a:pos x="csX534" y="csY534"/>
              </a:cxn>
              <a:cxn ang="0">
                <a:pos x="csX535" y="csY535"/>
              </a:cxn>
              <a:cxn ang="0">
                <a:pos x="csX536" y="csY536"/>
              </a:cxn>
              <a:cxn ang="0">
                <a:pos x="csX537" y="csY537"/>
              </a:cxn>
              <a:cxn ang="0">
                <a:pos x="csX538" y="csY538"/>
              </a:cxn>
              <a:cxn ang="0">
                <a:pos x="csX539" y="csY539"/>
              </a:cxn>
              <a:cxn ang="0">
                <a:pos x="csX540" y="csY540"/>
              </a:cxn>
              <a:cxn ang="0">
                <a:pos x="csX541" y="csY541"/>
              </a:cxn>
              <a:cxn ang="0">
                <a:pos x="csX542" y="csY542"/>
              </a:cxn>
              <a:cxn ang="0">
                <a:pos x="csX543" y="csY543"/>
              </a:cxn>
              <a:cxn ang="0">
                <a:pos x="csX544" y="csY544"/>
              </a:cxn>
              <a:cxn ang="0">
                <a:pos x="csX545" y="csY545"/>
              </a:cxn>
              <a:cxn ang="0">
                <a:pos x="csX546" y="csY546"/>
              </a:cxn>
              <a:cxn ang="0">
                <a:pos x="csX547" y="csY547"/>
              </a:cxn>
              <a:cxn ang="0">
                <a:pos x="csX548" y="csY548"/>
              </a:cxn>
              <a:cxn ang="0">
                <a:pos x="csX549" y="csY549"/>
              </a:cxn>
              <a:cxn ang="0">
                <a:pos x="csX550" y="csY550"/>
              </a:cxn>
              <a:cxn ang="0">
                <a:pos x="csX551" y="csY551"/>
              </a:cxn>
              <a:cxn ang="0">
                <a:pos x="csX552" y="csY552"/>
              </a:cxn>
              <a:cxn ang="0">
                <a:pos x="csX553" y="csY553"/>
              </a:cxn>
              <a:cxn ang="0">
                <a:pos x="csX554" y="csY554"/>
              </a:cxn>
              <a:cxn ang="0">
                <a:pos x="csX555" y="csY555"/>
              </a:cxn>
              <a:cxn ang="0">
                <a:pos x="csX556" y="csY556"/>
              </a:cxn>
              <a:cxn ang="0">
                <a:pos x="csX557" y="csY557"/>
              </a:cxn>
              <a:cxn ang="0">
                <a:pos x="csX558" y="csY558"/>
              </a:cxn>
              <a:cxn ang="0">
                <a:pos x="csX559" y="csY559"/>
              </a:cxn>
              <a:cxn ang="0">
                <a:pos x="csX560" y="csY560"/>
              </a:cxn>
              <a:cxn ang="0">
                <a:pos x="csX561" y="csY561"/>
              </a:cxn>
              <a:cxn ang="0">
                <a:pos x="csX562" y="csY562"/>
              </a:cxn>
              <a:cxn ang="0">
                <a:pos x="csX563" y="csY563"/>
              </a:cxn>
              <a:cxn ang="0">
                <a:pos x="csX564" y="csY564"/>
              </a:cxn>
              <a:cxn ang="0">
                <a:pos x="csX565" y="csY565"/>
              </a:cxn>
              <a:cxn ang="0">
                <a:pos x="csX566" y="csY566"/>
              </a:cxn>
              <a:cxn ang="0">
                <a:pos x="csX567" y="csY567"/>
              </a:cxn>
              <a:cxn ang="0">
                <a:pos x="csX568" y="csY568"/>
              </a:cxn>
              <a:cxn ang="0">
                <a:pos x="csX569" y="csY569"/>
              </a:cxn>
              <a:cxn ang="0">
                <a:pos x="csX570" y="csY570"/>
              </a:cxn>
              <a:cxn ang="0">
                <a:pos x="csX571" y="csY571"/>
              </a:cxn>
              <a:cxn ang="0">
                <a:pos x="csX572" y="csY572"/>
              </a:cxn>
              <a:cxn ang="0">
                <a:pos x="csX573" y="csY573"/>
              </a:cxn>
              <a:cxn ang="0">
                <a:pos x="csX574" y="csY574"/>
              </a:cxn>
              <a:cxn ang="0">
                <a:pos x="csX575" y="csY575"/>
              </a:cxn>
              <a:cxn ang="0">
                <a:pos x="csX576" y="csY576"/>
              </a:cxn>
              <a:cxn ang="0">
                <a:pos x="csX577" y="csY577"/>
              </a:cxn>
              <a:cxn ang="0">
                <a:pos x="csX578" y="csY578"/>
              </a:cxn>
              <a:cxn ang="0">
                <a:pos x="csX579" y="csY579"/>
              </a:cxn>
              <a:cxn ang="0">
                <a:pos x="csX580" y="csY580"/>
              </a:cxn>
              <a:cxn ang="0">
                <a:pos x="csX581" y="csY581"/>
              </a:cxn>
              <a:cxn ang="0">
                <a:pos x="csX582" y="csY582"/>
              </a:cxn>
              <a:cxn ang="0">
                <a:pos x="csX583" y="csY583"/>
              </a:cxn>
              <a:cxn ang="0">
                <a:pos x="csX584" y="csY584"/>
              </a:cxn>
              <a:cxn ang="0">
                <a:pos x="csX585" y="csY585"/>
              </a:cxn>
              <a:cxn ang="0">
                <a:pos x="csX586" y="csY586"/>
              </a:cxn>
              <a:cxn ang="0">
                <a:pos x="csX587" y="csY587"/>
              </a:cxn>
              <a:cxn ang="0">
                <a:pos x="csX588" y="csY588"/>
              </a:cxn>
              <a:cxn ang="0">
                <a:pos x="csX589" y="csY589"/>
              </a:cxn>
              <a:cxn ang="0">
                <a:pos x="csX590" y="csY590"/>
              </a:cxn>
              <a:cxn ang="0">
                <a:pos x="csX591" y="csY591"/>
              </a:cxn>
              <a:cxn ang="0">
                <a:pos x="csX592" y="csY592"/>
              </a:cxn>
              <a:cxn ang="0">
                <a:pos x="csX593" y="csY593"/>
              </a:cxn>
              <a:cxn ang="0">
                <a:pos x="csX594" y="csY594"/>
              </a:cxn>
              <a:cxn ang="0">
                <a:pos x="csX595" y="csY595"/>
              </a:cxn>
              <a:cxn ang="0">
                <a:pos x="csX596" y="csY596"/>
              </a:cxn>
              <a:cxn ang="0">
                <a:pos x="csX597" y="csY597"/>
              </a:cxn>
              <a:cxn ang="0">
                <a:pos x="csX598" y="csY598"/>
              </a:cxn>
              <a:cxn ang="0">
                <a:pos x="csX599" y="csY599"/>
              </a:cxn>
              <a:cxn ang="0">
                <a:pos x="csX600" y="csY600"/>
              </a:cxn>
              <a:cxn ang="0">
                <a:pos x="csX601" y="csY601"/>
              </a:cxn>
              <a:cxn ang="0">
                <a:pos x="csX602" y="csY602"/>
              </a:cxn>
              <a:cxn ang="0">
                <a:pos x="csX603" y="csY603"/>
              </a:cxn>
              <a:cxn ang="0">
                <a:pos x="csX604" y="csY604"/>
              </a:cxn>
              <a:cxn ang="0">
                <a:pos x="csX605" y="csY605"/>
              </a:cxn>
              <a:cxn ang="0">
                <a:pos x="csX606" y="csY606"/>
              </a:cxn>
              <a:cxn ang="0">
                <a:pos x="csX607" y="csY607"/>
              </a:cxn>
              <a:cxn ang="0">
                <a:pos x="csX608" y="csY608"/>
              </a:cxn>
              <a:cxn ang="0">
                <a:pos x="csX609" y="csY609"/>
              </a:cxn>
              <a:cxn ang="0">
                <a:pos x="csX610" y="csY610"/>
              </a:cxn>
              <a:cxn ang="0">
                <a:pos x="csX611" y="csY611"/>
              </a:cxn>
              <a:cxn ang="0">
                <a:pos x="csX612" y="csY612"/>
              </a:cxn>
              <a:cxn ang="0">
                <a:pos x="csX613" y="csY613"/>
              </a:cxn>
              <a:cxn ang="0">
                <a:pos x="csX614" y="csY614"/>
              </a:cxn>
              <a:cxn ang="0">
                <a:pos x="csX615" y="csY615"/>
              </a:cxn>
              <a:cxn ang="0">
                <a:pos x="csX616" y="csY616"/>
              </a:cxn>
              <a:cxn ang="0">
                <a:pos x="csX617" y="csY617"/>
              </a:cxn>
              <a:cxn ang="0">
                <a:pos x="csX618" y="csY618"/>
              </a:cxn>
              <a:cxn ang="0">
                <a:pos x="csX619" y="csY619"/>
              </a:cxn>
              <a:cxn ang="0">
                <a:pos x="csX620" y="csY620"/>
              </a:cxn>
              <a:cxn ang="0">
                <a:pos x="csX621" y="csY621"/>
              </a:cxn>
              <a:cxn ang="0">
                <a:pos x="csX622" y="csY622"/>
              </a:cxn>
              <a:cxn ang="0">
                <a:pos x="csX623" y="csY623"/>
              </a:cxn>
              <a:cxn ang="0">
                <a:pos x="csX624" y="csY624"/>
              </a:cxn>
              <a:cxn ang="0">
                <a:pos x="csX625" y="csY625"/>
              </a:cxn>
              <a:cxn ang="0">
                <a:pos x="csX626" y="csY626"/>
              </a:cxn>
              <a:cxn ang="0">
                <a:pos x="csX627" y="csY627"/>
              </a:cxn>
              <a:cxn ang="0">
                <a:pos x="csX628" y="csY628"/>
              </a:cxn>
              <a:cxn ang="0">
                <a:pos x="csX629" y="csY629"/>
              </a:cxn>
              <a:cxn ang="0">
                <a:pos x="csX630" y="csY630"/>
              </a:cxn>
              <a:cxn ang="0">
                <a:pos x="csX631" y="csY631"/>
              </a:cxn>
              <a:cxn ang="0">
                <a:pos x="csX632" y="csY632"/>
              </a:cxn>
              <a:cxn ang="0">
                <a:pos x="csX633" y="csY633"/>
              </a:cxn>
              <a:cxn ang="0">
                <a:pos x="csX634" y="csY634"/>
              </a:cxn>
              <a:cxn ang="0">
                <a:pos x="csX635" y="csY635"/>
              </a:cxn>
              <a:cxn ang="0">
                <a:pos x="csX636" y="csY636"/>
              </a:cxn>
              <a:cxn ang="0">
                <a:pos x="csX637" y="csY637"/>
              </a:cxn>
              <a:cxn ang="0">
                <a:pos x="csX638" y="csY638"/>
              </a:cxn>
              <a:cxn ang="0">
                <a:pos x="csX639" y="csY639"/>
              </a:cxn>
              <a:cxn ang="0">
                <a:pos x="csX640" y="csY640"/>
              </a:cxn>
              <a:cxn ang="0">
                <a:pos x="csX641" y="csY641"/>
              </a:cxn>
              <a:cxn ang="0">
                <a:pos x="csX642" y="csY642"/>
              </a:cxn>
            </a:cxnLst>
            <a:rect l="l" t="t" r="r" b="b"/>
            <a:pathLst>
              <a:path w="5026641" h="6858000">
                <a:moveTo>
                  <a:pt x="1212485" y="5156179"/>
                </a:moveTo>
                <a:cubicBezTo>
                  <a:pt x="1221520" y="5156526"/>
                  <a:pt x="1229662" y="5157659"/>
                  <a:pt x="1236548" y="5159657"/>
                </a:cubicBezTo>
                <a:cubicBezTo>
                  <a:pt x="1258669" y="5167788"/>
                  <a:pt x="1204002" y="5227520"/>
                  <a:pt x="1209985" y="5246964"/>
                </a:cubicBezTo>
                <a:cubicBezTo>
                  <a:pt x="1213303" y="5265332"/>
                  <a:pt x="1222060" y="5284308"/>
                  <a:pt x="1212391" y="5300861"/>
                </a:cubicBezTo>
                <a:cubicBezTo>
                  <a:pt x="1208930" y="5444443"/>
                  <a:pt x="1291047" y="5582228"/>
                  <a:pt x="1301588" y="5721948"/>
                </a:cubicBezTo>
                <a:cubicBezTo>
                  <a:pt x="1311089" y="5779118"/>
                  <a:pt x="1354387" y="5840312"/>
                  <a:pt x="1342503" y="5896772"/>
                </a:cubicBezTo>
                <a:cubicBezTo>
                  <a:pt x="1331481" y="5920894"/>
                  <a:pt x="1346658" y="6067168"/>
                  <a:pt x="1285932" y="6040163"/>
                </a:cubicBezTo>
                <a:cubicBezTo>
                  <a:pt x="1277715" y="6034558"/>
                  <a:pt x="1276114" y="6023237"/>
                  <a:pt x="1273659" y="6014230"/>
                </a:cubicBezTo>
                <a:cubicBezTo>
                  <a:pt x="1263283" y="5979086"/>
                  <a:pt x="1224649" y="5960065"/>
                  <a:pt x="1200660" y="5934615"/>
                </a:cubicBezTo>
                <a:cubicBezTo>
                  <a:pt x="1149630" y="5902124"/>
                  <a:pt x="1269690" y="6086518"/>
                  <a:pt x="1279061" y="6098691"/>
                </a:cubicBezTo>
                <a:cubicBezTo>
                  <a:pt x="1285096" y="6104024"/>
                  <a:pt x="1299304" y="6105876"/>
                  <a:pt x="1307715" y="6108252"/>
                </a:cubicBezTo>
                <a:cubicBezTo>
                  <a:pt x="1341361" y="6115039"/>
                  <a:pt x="1339839" y="6160099"/>
                  <a:pt x="1356560" y="6183528"/>
                </a:cubicBezTo>
                <a:cubicBezTo>
                  <a:pt x="1363250" y="6195232"/>
                  <a:pt x="1379289" y="6195768"/>
                  <a:pt x="1387745" y="6204506"/>
                </a:cubicBezTo>
                <a:cubicBezTo>
                  <a:pt x="1392640" y="6209481"/>
                  <a:pt x="1412215" y="6243041"/>
                  <a:pt x="1418457" y="6255452"/>
                </a:cubicBezTo>
                <a:cubicBezTo>
                  <a:pt x="1443160" y="6277260"/>
                  <a:pt x="1498788" y="6379687"/>
                  <a:pt x="1510784" y="6405071"/>
                </a:cubicBezTo>
                <a:cubicBezTo>
                  <a:pt x="1517219" y="6415621"/>
                  <a:pt x="1529500" y="6418352"/>
                  <a:pt x="1541074" y="6419274"/>
                </a:cubicBezTo>
                <a:cubicBezTo>
                  <a:pt x="1565200" y="6424832"/>
                  <a:pt x="1619651" y="6486431"/>
                  <a:pt x="1638903" y="6494592"/>
                </a:cubicBezTo>
                <a:cubicBezTo>
                  <a:pt x="1721015" y="6543536"/>
                  <a:pt x="2133001" y="6816432"/>
                  <a:pt x="2145266" y="6822502"/>
                </a:cubicBezTo>
                <a:cubicBezTo>
                  <a:pt x="2147976" y="6823189"/>
                  <a:pt x="2156359" y="6828477"/>
                  <a:pt x="2169074" y="6837281"/>
                </a:cubicBezTo>
                <a:lnTo>
                  <a:pt x="2197831" y="6858000"/>
                </a:lnTo>
                <a:lnTo>
                  <a:pt x="2118293" y="6858000"/>
                </a:lnTo>
                <a:lnTo>
                  <a:pt x="2103136" y="6847224"/>
                </a:lnTo>
                <a:cubicBezTo>
                  <a:pt x="1965961" y="6749890"/>
                  <a:pt x="1612868" y="6501592"/>
                  <a:pt x="1591910" y="6489861"/>
                </a:cubicBezTo>
                <a:cubicBezTo>
                  <a:pt x="1570790" y="6476657"/>
                  <a:pt x="1541326" y="6483953"/>
                  <a:pt x="1549679" y="6514090"/>
                </a:cubicBezTo>
                <a:cubicBezTo>
                  <a:pt x="1575074" y="6677043"/>
                  <a:pt x="1500292" y="6753372"/>
                  <a:pt x="1433892" y="6857250"/>
                </a:cubicBezTo>
                <a:lnTo>
                  <a:pt x="1433505" y="6858000"/>
                </a:lnTo>
                <a:lnTo>
                  <a:pt x="991424" y="6858000"/>
                </a:lnTo>
                <a:lnTo>
                  <a:pt x="972649" y="6808393"/>
                </a:lnTo>
                <a:cubicBezTo>
                  <a:pt x="953263" y="6751455"/>
                  <a:pt x="941345" y="6690517"/>
                  <a:pt x="965940" y="6643015"/>
                </a:cubicBezTo>
                <a:cubicBezTo>
                  <a:pt x="974763" y="6626050"/>
                  <a:pt x="981821" y="6532152"/>
                  <a:pt x="989629" y="6505857"/>
                </a:cubicBezTo>
                <a:cubicBezTo>
                  <a:pt x="1033005" y="6456058"/>
                  <a:pt x="1060938" y="6395430"/>
                  <a:pt x="1094031" y="6338209"/>
                </a:cubicBezTo>
                <a:cubicBezTo>
                  <a:pt x="1101680" y="6326203"/>
                  <a:pt x="1138984" y="6284572"/>
                  <a:pt x="1149888" y="6272902"/>
                </a:cubicBezTo>
                <a:cubicBezTo>
                  <a:pt x="1194623" y="6236746"/>
                  <a:pt x="1250146" y="6213664"/>
                  <a:pt x="1297146" y="6180190"/>
                </a:cubicBezTo>
                <a:cubicBezTo>
                  <a:pt x="1301045" y="6175230"/>
                  <a:pt x="1301819" y="6175966"/>
                  <a:pt x="1303055" y="6167202"/>
                </a:cubicBezTo>
                <a:cubicBezTo>
                  <a:pt x="1304246" y="6106296"/>
                  <a:pt x="1185615" y="6088196"/>
                  <a:pt x="1153155" y="6127087"/>
                </a:cubicBezTo>
                <a:cubicBezTo>
                  <a:pt x="1141368" y="6142286"/>
                  <a:pt x="956003" y="6163279"/>
                  <a:pt x="914207" y="6173766"/>
                </a:cubicBezTo>
                <a:cubicBezTo>
                  <a:pt x="895250" y="6170996"/>
                  <a:pt x="708418" y="6141898"/>
                  <a:pt x="693701" y="6136366"/>
                </a:cubicBezTo>
                <a:cubicBezTo>
                  <a:pt x="611058" y="6136177"/>
                  <a:pt x="429955" y="6050447"/>
                  <a:pt x="387334" y="5938314"/>
                </a:cubicBezTo>
                <a:cubicBezTo>
                  <a:pt x="349989" y="5889596"/>
                  <a:pt x="316867" y="5798401"/>
                  <a:pt x="356193" y="5714627"/>
                </a:cubicBezTo>
                <a:lnTo>
                  <a:pt x="357191" y="5713646"/>
                </a:lnTo>
                <a:cubicBezTo>
                  <a:pt x="357772" y="5705330"/>
                  <a:pt x="362217" y="5698734"/>
                  <a:pt x="364048" y="5690595"/>
                </a:cubicBezTo>
                <a:cubicBezTo>
                  <a:pt x="366012" y="5678940"/>
                  <a:pt x="357572" y="5662773"/>
                  <a:pt x="367805" y="5652166"/>
                </a:cubicBezTo>
                <a:cubicBezTo>
                  <a:pt x="386303" y="5631686"/>
                  <a:pt x="400071" y="5606950"/>
                  <a:pt x="418826" y="5586264"/>
                </a:cubicBezTo>
                <a:cubicBezTo>
                  <a:pt x="466641" y="5562615"/>
                  <a:pt x="530890" y="5558364"/>
                  <a:pt x="577915" y="5550962"/>
                </a:cubicBezTo>
                <a:cubicBezTo>
                  <a:pt x="611292" y="5553106"/>
                  <a:pt x="920163" y="5614801"/>
                  <a:pt x="931830" y="5628433"/>
                </a:cubicBezTo>
                <a:cubicBezTo>
                  <a:pt x="945164" y="5652311"/>
                  <a:pt x="966368" y="5667920"/>
                  <a:pt x="989938" y="5647074"/>
                </a:cubicBezTo>
                <a:lnTo>
                  <a:pt x="990888" y="5645197"/>
                </a:lnTo>
                <a:cubicBezTo>
                  <a:pt x="987442" y="5576369"/>
                  <a:pt x="984679" y="5365793"/>
                  <a:pt x="1002588" y="5326948"/>
                </a:cubicBezTo>
                <a:cubicBezTo>
                  <a:pt x="1001576" y="5295029"/>
                  <a:pt x="993510" y="5263470"/>
                  <a:pt x="1016394" y="5237468"/>
                </a:cubicBezTo>
                <a:cubicBezTo>
                  <a:pt x="1038595" y="5196609"/>
                  <a:pt x="1120340" y="5164284"/>
                  <a:pt x="1183069" y="5157414"/>
                </a:cubicBezTo>
                <a:cubicBezTo>
                  <a:pt x="1193523" y="5156269"/>
                  <a:pt x="1203451" y="5155831"/>
                  <a:pt x="1212485" y="5156179"/>
                </a:cubicBezTo>
                <a:close/>
                <a:moveTo>
                  <a:pt x="2427202" y="4515665"/>
                </a:moveTo>
                <a:cubicBezTo>
                  <a:pt x="2390335" y="4535369"/>
                  <a:pt x="2395026" y="4526446"/>
                  <a:pt x="2393474" y="4568635"/>
                </a:cubicBezTo>
                <a:cubicBezTo>
                  <a:pt x="2430336" y="4548932"/>
                  <a:pt x="2425649" y="4557853"/>
                  <a:pt x="2427202" y="4515665"/>
                </a:cubicBezTo>
                <a:close/>
                <a:moveTo>
                  <a:pt x="2318997" y="4416885"/>
                </a:moveTo>
                <a:cubicBezTo>
                  <a:pt x="2316509" y="4415627"/>
                  <a:pt x="2314930" y="4416072"/>
                  <a:pt x="2314756" y="4418878"/>
                </a:cubicBezTo>
                <a:cubicBezTo>
                  <a:pt x="2314691" y="4429503"/>
                  <a:pt x="2330488" y="4486338"/>
                  <a:pt x="2332167" y="4497338"/>
                </a:cubicBezTo>
                <a:cubicBezTo>
                  <a:pt x="2335490" y="4508880"/>
                  <a:pt x="2336430" y="4523378"/>
                  <a:pt x="2341180" y="4533846"/>
                </a:cubicBezTo>
                <a:cubicBezTo>
                  <a:pt x="2347858" y="4533880"/>
                  <a:pt x="2354344" y="4531683"/>
                  <a:pt x="2360734" y="4530415"/>
                </a:cubicBezTo>
                <a:lnTo>
                  <a:pt x="2368345" y="4527817"/>
                </a:lnTo>
                <a:cubicBezTo>
                  <a:pt x="2365863" y="4505021"/>
                  <a:pt x="2357732" y="4479989"/>
                  <a:pt x="2353565" y="4457110"/>
                </a:cubicBezTo>
                <a:lnTo>
                  <a:pt x="2352506" y="4456437"/>
                </a:lnTo>
                <a:cubicBezTo>
                  <a:pt x="2342098" y="4439757"/>
                  <a:pt x="2326459" y="4420658"/>
                  <a:pt x="2318997" y="4416885"/>
                </a:cubicBezTo>
                <a:close/>
                <a:moveTo>
                  <a:pt x="3460675" y="4229182"/>
                </a:moveTo>
                <a:lnTo>
                  <a:pt x="3396873" y="4253192"/>
                </a:lnTo>
                <a:cubicBezTo>
                  <a:pt x="3354730" y="4253901"/>
                  <a:pt x="3283731" y="4276935"/>
                  <a:pt x="3243286" y="4290763"/>
                </a:cubicBezTo>
                <a:cubicBezTo>
                  <a:pt x="3240781" y="4299957"/>
                  <a:pt x="3247217" y="4311871"/>
                  <a:pt x="3248209" y="4321811"/>
                </a:cubicBezTo>
                <a:lnTo>
                  <a:pt x="3248432" y="4321458"/>
                </a:lnTo>
                <a:cubicBezTo>
                  <a:pt x="3249298" y="4325360"/>
                  <a:pt x="3249620" y="4329532"/>
                  <a:pt x="3252343" y="4332261"/>
                </a:cubicBezTo>
                <a:cubicBezTo>
                  <a:pt x="3255668" y="4335618"/>
                  <a:pt x="3261815" y="4336681"/>
                  <a:pt x="3265894" y="4338656"/>
                </a:cubicBezTo>
                <a:cubicBezTo>
                  <a:pt x="3284933" y="4345195"/>
                  <a:pt x="3290852" y="4357527"/>
                  <a:pt x="3304863" y="4365336"/>
                </a:cubicBezTo>
                <a:cubicBezTo>
                  <a:pt x="3321641" y="4363733"/>
                  <a:pt x="3339624" y="4354587"/>
                  <a:pt x="3348359" y="4348858"/>
                </a:cubicBezTo>
                <a:cubicBezTo>
                  <a:pt x="3358477" y="4342520"/>
                  <a:pt x="3362554" y="4332215"/>
                  <a:pt x="3370441" y="4323341"/>
                </a:cubicBezTo>
                <a:cubicBezTo>
                  <a:pt x="3374519" y="4319856"/>
                  <a:pt x="3383137" y="4321129"/>
                  <a:pt x="3383031" y="4315845"/>
                </a:cubicBezTo>
                <a:cubicBezTo>
                  <a:pt x="3381284" y="4304560"/>
                  <a:pt x="3463705" y="4239422"/>
                  <a:pt x="3460675" y="4229182"/>
                </a:cubicBezTo>
                <a:close/>
                <a:moveTo>
                  <a:pt x="3893947" y="4060060"/>
                </a:moveTo>
                <a:lnTo>
                  <a:pt x="3895777" y="4060109"/>
                </a:lnTo>
                <a:cubicBezTo>
                  <a:pt x="3899792" y="4060429"/>
                  <a:pt x="3903385" y="4065698"/>
                  <a:pt x="3905779" y="4068957"/>
                </a:cubicBezTo>
                <a:cubicBezTo>
                  <a:pt x="3936572" y="4112760"/>
                  <a:pt x="4018829" y="4215646"/>
                  <a:pt x="4030276" y="4220079"/>
                </a:cubicBezTo>
                <a:cubicBezTo>
                  <a:pt x="4046955" y="4227598"/>
                  <a:pt x="4087502" y="4292129"/>
                  <a:pt x="4088906" y="4308043"/>
                </a:cubicBezTo>
                <a:cubicBezTo>
                  <a:pt x="4104932" y="4374227"/>
                  <a:pt x="4135301" y="4468619"/>
                  <a:pt x="4126429" y="4617183"/>
                </a:cubicBezTo>
                <a:cubicBezTo>
                  <a:pt x="4123150" y="4700741"/>
                  <a:pt x="4085317" y="4830221"/>
                  <a:pt x="4079048" y="4841618"/>
                </a:cubicBezTo>
                <a:cubicBezTo>
                  <a:pt x="4075513" y="4848924"/>
                  <a:pt x="4006598" y="4947601"/>
                  <a:pt x="3997846" y="4959397"/>
                </a:cubicBezTo>
                <a:cubicBezTo>
                  <a:pt x="3983811" y="4983588"/>
                  <a:pt x="3930200" y="5041267"/>
                  <a:pt x="3913345" y="5040460"/>
                </a:cubicBezTo>
                <a:cubicBezTo>
                  <a:pt x="3874080" y="5041138"/>
                  <a:pt x="3858773" y="5017247"/>
                  <a:pt x="3830603" y="4998936"/>
                </a:cubicBezTo>
                <a:cubicBezTo>
                  <a:pt x="3821337" y="4993410"/>
                  <a:pt x="3813028" y="4986005"/>
                  <a:pt x="3808662" y="4975908"/>
                </a:cubicBezTo>
                <a:cubicBezTo>
                  <a:pt x="3786239" y="4913115"/>
                  <a:pt x="3739351" y="4729156"/>
                  <a:pt x="3737641" y="4713918"/>
                </a:cubicBezTo>
                <a:cubicBezTo>
                  <a:pt x="3737097" y="4701912"/>
                  <a:pt x="3724325" y="4531608"/>
                  <a:pt x="3723717" y="4517945"/>
                </a:cubicBezTo>
                <a:lnTo>
                  <a:pt x="3723541" y="4517831"/>
                </a:lnTo>
                <a:cubicBezTo>
                  <a:pt x="3727240" y="4480068"/>
                  <a:pt x="3725684" y="4352355"/>
                  <a:pt x="3745910" y="4291368"/>
                </a:cubicBezTo>
                <a:cubicBezTo>
                  <a:pt x="3766135" y="4230381"/>
                  <a:pt x="3811869" y="4198501"/>
                  <a:pt x="3844895" y="4151907"/>
                </a:cubicBezTo>
                <a:cubicBezTo>
                  <a:pt x="3865946" y="4127221"/>
                  <a:pt x="3862597" y="4093701"/>
                  <a:pt x="3882322" y="4069159"/>
                </a:cubicBezTo>
                <a:cubicBezTo>
                  <a:pt x="3886448" y="4065213"/>
                  <a:pt x="3886753" y="4061810"/>
                  <a:pt x="3893947" y="4060060"/>
                </a:cubicBezTo>
                <a:close/>
                <a:moveTo>
                  <a:pt x="3471658" y="3706116"/>
                </a:moveTo>
                <a:lnTo>
                  <a:pt x="3474434" y="3711106"/>
                </a:lnTo>
                <a:cubicBezTo>
                  <a:pt x="3480083" y="3811737"/>
                  <a:pt x="3500136" y="3915081"/>
                  <a:pt x="3510684" y="4016594"/>
                </a:cubicBezTo>
                <a:cubicBezTo>
                  <a:pt x="3514389" y="4029872"/>
                  <a:pt x="3502136" y="4035470"/>
                  <a:pt x="3501009" y="4046786"/>
                </a:cubicBezTo>
                <a:cubicBezTo>
                  <a:pt x="3501183" y="4059183"/>
                  <a:pt x="3500334" y="4099094"/>
                  <a:pt x="3496998" y="4105895"/>
                </a:cubicBezTo>
                <a:cubicBezTo>
                  <a:pt x="3493977" y="4112784"/>
                  <a:pt x="3493892" y="4122656"/>
                  <a:pt x="3492879" y="4131067"/>
                </a:cubicBezTo>
                <a:cubicBezTo>
                  <a:pt x="3491670" y="4141342"/>
                  <a:pt x="3452564" y="4243866"/>
                  <a:pt x="3515860" y="4148558"/>
                </a:cubicBezTo>
                <a:lnTo>
                  <a:pt x="3516007" y="4148525"/>
                </a:lnTo>
                <a:cubicBezTo>
                  <a:pt x="3527951" y="4150424"/>
                  <a:pt x="3531180" y="4134242"/>
                  <a:pt x="3535600" y="4126137"/>
                </a:cubicBezTo>
                <a:cubicBezTo>
                  <a:pt x="3543180" y="4112477"/>
                  <a:pt x="3635267" y="4048529"/>
                  <a:pt x="3641323" y="4045065"/>
                </a:cubicBezTo>
                <a:cubicBezTo>
                  <a:pt x="3694228" y="4012251"/>
                  <a:pt x="3766730" y="4002835"/>
                  <a:pt x="3798616" y="3944968"/>
                </a:cubicBezTo>
                <a:cubicBezTo>
                  <a:pt x="3804528" y="3934713"/>
                  <a:pt x="3813839" y="3923398"/>
                  <a:pt x="3805775" y="3909571"/>
                </a:cubicBezTo>
                <a:cubicBezTo>
                  <a:pt x="3803829" y="3905607"/>
                  <a:pt x="3800076" y="3902347"/>
                  <a:pt x="3796847" y="3899424"/>
                </a:cubicBezTo>
                <a:cubicBezTo>
                  <a:pt x="3769770" y="3879201"/>
                  <a:pt x="3707105" y="3852325"/>
                  <a:pt x="3676495" y="3835318"/>
                </a:cubicBezTo>
                <a:cubicBezTo>
                  <a:pt x="3606790" y="3795144"/>
                  <a:pt x="3597407" y="3797984"/>
                  <a:pt x="3527588" y="3757987"/>
                </a:cubicBezTo>
                <a:cubicBezTo>
                  <a:pt x="3516965" y="3751096"/>
                  <a:pt x="3488219" y="3728818"/>
                  <a:pt x="3471658" y="3706116"/>
                </a:cubicBezTo>
                <a:close/>
                <a:moveTo>
                  <a:pt x="1549553" y="2513898"/>
                </a:moveTo>
                <a:cubicBezTo>
                  <a:pt x="1614795" y="2569470"/>
                  <a:pt x="1657241" y="2681486"/>
                  <a:pt x="1664549" y="2769773"/>
                </a:cubicBezTo>
                <a:cubicBezTo>
                  <a:pt x="1666874" y="2785021"/>
                  <a:pt x="1648876" y="2943048"/>
                  <a:pt x="1633153" y="2965795"/>
                </a:cubicBezTo>
                <a:cubicBezTo>
                  <a:pt x="1633582" y="3025128"/>
                  <a:pt x="1599990" y="3055478"/>
                  <a:pt x="1604978" y="3123048"/>
                </a:cubicBezTo>
                <a:cubicBezTo>
                  <a:pt x="1605762" y="3131364"/>
                  <a:pt x="1606370" y="3139569"/>
                  <a:pt x="1602932" y="3147305"/>
                </a:cubicBezTo>
                <a:cubicBezTo>
                  <a:pt x="1592802" y="3156981"/>
                  <a:pt x="1577388" y="3158585"/>
                  <a:pt x="1580559" y="3176982"/>
                </a:cubicBezTo>
                <a:cubicBezTo>
                  <a:pt x="1581749" y="3221291"/>
                  <a:pt x="1578385" y="3262820"/>
                  <a:pt x="1610657" y="3294167"/>
                </a:cubicBezTo>
                <a:cubicBezTo>
                  <a:pt x="1614510" y="3297862"/>
                  <a:pt x="1619295" y="3298921"/>
                  <a:pt x="1622283" y="3293256"/>
                </a:cubicBezTo>
                <a:cubicBezTo>
                  <a:pt x="1633572" y="3276499"/>
                  <a:pt x="1600937" y="3104843"/>
                  <a:pt x="1627548" y="3127742"/>
                </a:cubicBezTo>
                <a:cubicBezTo>
                  <a:pt x="1650173" y="3158653"/>
                  <a:pt x="1650569" y="3124910"/>
                  <a:pt x="1643016" y="3103843"/>
                </a:cubicBezTo>
                <a:cubicBezTo>
                  <a:pt x="1639934" y="3092702"/>
                  <a:pt x="1643009" y="3079891"/>
                  <a:pt x="1651401" y="3086975"/>
                </a:cubicBezTo>
                <a:cubicBezTo>
                  <a:pt x="1657985" y="3093399"/>
                  <a:pt x="1657147" y="3106015"/>
                  <a:pt x="1661572" y="3113675"/>
                </a:cubicBezTo>
                <a:cubicBezTo>
                  <a:pt x="1668471" y="3125635"/>
                  <a:pt x="1677738" y="3114788"/>
                  <a:pt x="1675562" y="3103597"/>
                </a:cubicBezTo>
                <a:cubicBezTo>
                  <a:pt x="1673726" y="3091268"/>
                  <a:pt x="1664051" y="3082499"/>
                  <a:pt x="1656976" y="3073155"/>
                </a:cubicBezTo>
                <a:cubicBezTo>
                  <a:pt x="1653623" y="3068289"/>
                  <a:pt x="1657060" y="3064646"/>
                  <a:pt x="1664461" y="3063153"/>
                </a:cubicBezTo>
                <a:cubicBezTo>
                  <a:pt x="1689360" y="3055808"/>
                  <a:pt x="1676760" y="3102877"/>
                  <a:pt x="1698645" y="3095593"/>
                </a:cubicBezTo>
                <a:cubicBezTo>
                  <a:pt x="1727448" y="3079193"/>
                  <a:pt x="1755568" y="3057640"/>
                  <a:pt x="1784231" y="3041278"/>
                </a:cubicBezTo>
                <a:cubicBezTo>
                  <a:pt x="1795517" y="3035439"/>
                  <a:pt x="1796973" y="3050881"/>
                  <a:pt x="1802572" y="3056308"/>
                </a:cubicBezTo>
                <a:cubicBezTo>
                  <a:pt x="1808545" y="3062715"/>
                  <a:pt x="1822172" y="3056508"/>
                  <a:pt x="1828144" y="3062916"/>
                </a:cubicBezTo>
                <a:cubicBezTo>
                  <a:pt x="1833988" y="3068746"/>
                  <a:pt x="1834815" y="3082052"/>
                  <a:pt x="1845880" y="3082025"/>
                </a:cubicBezTo>
                <a:cubicBezTo>
                  <a:pt x="1874536" y="3075211"/>
                  <a:pt x="1876083" y="3112919"/>
                  <a:pt x="1892826" y="3127551"/>
                </a:cubicBezTo>
                <a:cubicBezTo>
                  <a:pt x="1937384" y="3134341"/>
                  <a:pt x="1836939" y="2759565"/>
                  <a:pt x="2074790" y="2671306"/>
                </a:cubicBezTo>
                <a:cubicBezTo>
                  <a:pt x="2120674" y="2658095"/>
                  <a:pt x="2114587" y="2871851"/>
                  <a:pt x="2104487" y="2887131"/>
                </a:cubicBezTo>
                <a:cubicBezTo>
                  <a:pt x="2102845" y="2900227"/>
                  <a:pt x="2090468" y="2906611"/>
                  <a:pt x="2086382" y="2918283"/>
                </a:cubicBezTo>
                <a:cubicBezTo>
                  <a:pt x="2084978" y="2946795"/>
                  <a:pt x="2079240" y="2981729"/>
                  <a:pt x="2080391" y="2992386"/>
                </a:cubicBezTo>
                <a:cubicBezTo>
                  <a:pt x="2081030" y="3003464"/>
                  <a:pt x="2028726" y="3113467"/>
                  <a:pt x="2013549" y="3129116"/>
                </a:cubicBezTo>
                <a:cubicBezTo>
                  <a:pt x="2010543" y="3135388"/>
                  <a:pt x="1989314" y="3157232"/>
                  <a:pt x="1982151" y="3174135"/>
                </a:cubicBezTo>
                <a:cubicBezTo>
                  <a:pt x="1980348" y="3178323"/>
                  <a:pt x="1978468" y="3182837"/>
                  <a:pt x="1975787" y="3186460"/>
                </a:cubicBezTo>
                <a:cubicBezTo>
                  <a:pt x="1970967" y="3193444"/>
                  <a:pt x="1956875" y="3194146"/>
                  <a:pt x="1951046" y="3202715"/>
                </a:cubicBezTo>
                <a:cubicBezTo>
                  <a:pt x="1942052" y="3214111"/>
                  <a:pt x="1902528" y="3249869"/>
                  <a:pt x="1895514" y="3257188"/>
                </a:cubicBezTo>
                <a:cubicBezTo>
                  <a:pt x="1891786" y="3260895"/>
                  <a:pt x="1889844" y="3266481"/>
                  <a:pt x="1887705" y="3271202"/>
                </a:cubicBezTo>
                <a:cubicBezTo>
                  <a:pt x="1883176" y="3283576"/>
                  <a:pt x="1865896" y="3293170"/>
                  <a:pt x="1862137" y="3304921"/>
                </a:cubicBezTo>
                <a:cubicBezTo>
                  <a:pt x="1859693" y="3314410"/>
                  <a:pt x="1867787" y="3320801"/>
                  <a:pt x="1876565" y="3325522"/>
                </a:cubicBezTo>
                <a:cubicBezTo>
                  <a:pt x="1877620" y="3326197"/>
                  <a:pt x="1878281" y="3327110"/>
                  <a:pt x="1879054" y="3327852"/>
                </a:cubicBezTo>
                <a:cubicBezTo>
                  <a:pt x="1879565" y="3326069"/>
                  <a:pt x="1880049" y="3324141"/>
                  <a:pt x="1880997" y="3322265"/>
                </a:cubicBezTo>
                <a:lnTo>
                  <a:pt x="1882441" y="3320578"/>
                </a:lnTo>
                <a:cubicBezTo>
                  <a:pt x="1900826" y="3309827"/>
                  <a:pt x="1956878" y="3295267"/>
                  <a:pt x="1960646" y="3291095"/>
                </a:cubicBezTo>
                <a:cubicBezTo>
                  <a:pt x="1971587" y="3276845"/>
                  <a:pt x="1997268" y="3232032"/>
                  <a:pt x="1997383" y="3223667"/>
                </a:cubicBezTo>
                <a:cubicBezTo>
                  <a:pt x="1998434" y="3203118"/>
                  <a:pt x="2045512" y="3137183"/>
                  <a:pt x="2052817" y="3125705"/>
                </a:cubicBezTo>
                <a:cubicBezTo>
                  <a:pt x="2074931" y="3090778"/>
                  <a:pt x="2092316" y="3051597"/>
                  <a:pt x="2113936" y="3016477"/>
                </a:cubicBezTo>
                <a:cubicBezTo>
                  <a:pt x="2126465" y="3000509"/>
                  <a:pt x="2150238" y="2932768"/>
                  <a:pt x="2161424" y="2949693"/>
                </a:cubicBezTo>
                <a:cubicBezTo>
                  <a:pt x="2168854" y="2959262"/>
                  <a:pt x="2178821" y="3031493"/>
                  <a:pt x="2185366" y="3044596"/>
                </a:cubicBezTo>
                <a:cubicBezTo>
                  <a:pt x="2193116" y="3062432"/>
                  <a:pt x="2195062" y="3086257"/>
                  <a:pt x="2195142" y="3100947"/>
                </a:cubicBezTo>
                <a:cubicBezTo>
                  <a:pt x="2196258" y="3122378"/>
                  <a:pt x="2181163" y="3139070"/>
                  <a:pt x="2177767" y="3159987"/>
                </a:cubicBezTo>
                <a:cubicBezTo>
                  <a:pt x="2170065" y="3213393"/>
                  <a:pt x="2087092" y="3278806"/>
                  <a:pt x="2082899" y="3285194"/>
                </a:cubicBezTo>
                <a:cubicBezTo>
                  <a:pt x="2078127" y="3293074"/>
                  <a:pt x="2044524" y="3309023"/>
                  <a:pt x="2038438" y="3315073"/>
                </a:cubicBezTo>
                <a:cubicBezTo>
                  <a:pt x="2002647" y="3338934"/>
                  <a:pt x="1904304" y="3374702"/>
                  <a:pt x="1888603" y="3377737"/>
                </a:cubicBezTo>
                <a:cubicBezTo>
                  <a:pt x="1880949" y="3379435"/>
                  <a:pt x="1871971" y="3382031"/>
                  <a:pt x="1868554" y="3379606"/>
                </a:cubicBezTo>
                <a:cubicBezTo>
                  <a:pt x="1866640" y="3378515"/>
                  <a:pt x="1866161" y="3376348"/>
                  <a:pt x="1866452" y="3373551"/>
                </a:cubicBezTo>
                <a:cubicBezTo>
                  <a:pt x="1846842" y="3400647"/>
                  <a:pt x="1816716" y="3431586"/>
                  <a:pt x="1811364" y="3449149"/>
                </a:cubicBezTo>
                <a:cubicBezTo>
                  <a:pt x="1801168" y="3458538"/>
                  <a:pt x="1783812" y="3456174"/>
                  <a:pt x="1770359" y="3454308"/>
                </a:cubicBezTo>
                <a:lnTo>
                  <a:pt x="1877781" y="3643934"/>
                </a:lnTo>
                <a:cubicBezTo>
                  <a:pt x="1956078" y="3848519"/>
                  <a:pt x="2040186" y="4061513"/>
                  <a:pt x="2115589" y="4265374"/>
                </a:cubicBezTo>
                <a:cubicBezTo>
                  <a:pt x="2133118" y="4270578"/>
                  <a:pt x="2124006" y="4313536"/>
                  <a:pt x="2151429" y="4299116"/>
                </a:cubicBezTo>
                <a:cubicBezTo>
                  <a:pt x="2169899" y="4281219"/>
                  <a:pt x="2163969" y="4246298"/>
                  <a:pt x="2177736" y="4224291"/>
                </a:cubicBezTo>
                <a:cubicBezTo>
                  <a:pt x="2185444" y="4198929"/>
                  <a:pt x="2213931" y="4176992"/>
                  <a:pt x="2241305" y="4179411"/>
                </a:cubicBezTo>
                <a:cubicBezTo>
                  <a:pt x="2292038" y="4173001"/>
                  <a:pt x="2303116" y="4274851"/>
                  <a:pt x="2328660" y="4309363"/>
                </a:cubicBezTo>
                <a:cubicBezTo>
                  <a:pt x="2355046" y="4331250"/>
                  <a:pt x="2390598" y="4257109"/>
                  <a:pt x="2417811" y="4247885"/>
                </a:cubicBezTo>
                <a:cubicBezTo>
                  <a:pt x="2441030" y="4233637"/>
                  <a:pt x="2469287" y="4224335"/>
                  <a:pt x="2490636" y="4230361"/>
                </a:cubicBezTo>
                <a:cubicBezTo>
                  <a:pt x="2571334" y="4258545"/>
                  <a:pt x="2524427" y="4399033"/>
                  <a:pt x="2504666" y="4453451"/>
                </a:cubicBezTo>
                <a:cubicBezTo>
                  <a:pt x="2499888" y="4474977"/>
                  <a:pt x="2469689" y="4476220"/>
                  <a:pt x="2465129" y="4496638"/>
                </a:cubicBezTo>
                <a:cubicBezTo>
                  <a:pt x="2469101" y="4525473"/>
                  <a:pt x="2473954" y="4560327"/>
                  <a:pt x="2486226" y="4586258"/>
                </a:cubicBezTo>
                <a:lnTo>
                  <a:pt x="2487814" y="4587269"/>
                </a:lnTo>
                <a:cubicBezTo>
                  <a:pt x="2525205" y="4588374"/>
                  <a:pt x="2577756" y="4573075"/>
                  <a:pt x="2601277" y="4556784"/>
                </a:cubicBezTo>
                <a:cubicBezTo>
                  <a:pt x="2626903" y="4545186"/>
                  <a:pt x="2632471" y="4449345"/>
                  <a:pt x="2631766" y="4439346"/>
                </a:cubicBezTo>
                <a:cubicBezTo>
                  <a:pt x="2624844" y="4399945"/>
                  <a:pt x="2594050" y="4203775"/>
                  <a:pt x="2585648" y="4159095"/>
                </a:cubicBezTo>
                <a:cubicBezTo>
                  <a:pt x="2580922" y="4142559"/>
                  <a:pt x="2631699" y="4034560"/>
                  <a:pt x="2654793" y="3996538"/>
                </a:cubicBezTo>
                <a:cubicBezTo>
                  <a:pt x="2667337" y="3984050"/>
                  <a:pt x="2713265" y="3938234"/>
                  <a:pt x="2719724" y="3919514"/>
                </a:cubicBezTo>
                <a:cubicBezTo>
                  <a:pt x="2726975" y="3881820"/>
                  <a:pt x="2794185" y="3901173"/>
                  <a:pt x="2803978" y="3898846"/>
                </a:cubicBezTo>
                <a:cubicBezTo>
                  <a:pt x="2837437" y="3896580"/>
                  <a:pt x="2864364" y="3827986"/>
                  <a:pt x="2881681" y="3858866"/>
                </a:cubicBezTo>
                <a:cubicBezTo>
                  <a:pt x="2893240" y="3902085"/>
                  <a:pt x="2929784" y="3994343"/>
                  <a:pt x="2933699" y="4038653"/>
                </a:cubicBezTo>
                <a:cubicBezTo>
                  <a:pt x="2931211" y="4044513"/>
                  <a:pt x="2942080" y="4103046"/>
                  <a:pt x="2936854" y="4122552"/>
                </a:cubicBezTo>
                <a:cubicBezTo>
                  <a:pt x="2922724" y="4138118"/>
                  <a:pt x="2870077" y="4367511"/>
                  <a:pt x="2854938" y="4373752"/>
                </a:cubicBezTo>
                <a:cubicBezTo>
                  <a:pt x="2841003" y="4427787"/>
                  <a:pt x="2700555" y="4497916"/>
                  <a:pt x="2628181" y="4567341"/>
                </a:cubicBezTo>
                <a:cubicBezTo>
                  <a:pt x="2624806" y="4571273"/>
                  <a:pt x="2622946" y="4575173"/>
                  <a:pt x="2623633" y="4578961"/>
                </a:cubicBezTo>
                <a:cubicBezTo>
                  <a:pt x="2563333" y="4583248"/>
                  <a:pt x="2630987" y="4619630"/>
                  <a:pt x="2652566" y="4614386"/>
                </a:cubicBezTo>
                <a:cubicBezTo>
                  <a:pt x="2671896" y="4612673"/>
                  <a:pt x="2705715" y="4633219"/>
                  <a:pt x="2722200" y="4639871"/>
                </a:cubicBezTo>
                <a:cubicBezTo>
                  <a:pt x="2730048" y="4643128"/>
                  <a:pt x="2988731" y="4725967"/>
                  <a:pt x="2996581" y="4733324"/>
                </a:cubicBezTo>
                <a:cubicBezTo>
                  <a:pt x="3005428" y="4742428"/>
                  <a:pt x="3120621" y="4772354"/>
                  <a:pt x="3140676" y="4857958"/>
                </a:cubicBezTo>
                <a:cubicBezTo>
                  <a:pt x="3157361" y="4897617"/>
                  <a:pt x="3189078" y="5119812"/>
                  <a:pt x="3167774" y="5125601"/>
                </a:cubicBezTo>
                <a:cubicBezTo>
                  <a:pt x="3113698" y="5141546"/>
                  <a:pt x="2837983" y="5003814"/>
                  <a:pt x="2807780" y="4977010"/>
                </a:cubicBezTo>
                <a:cubicBezTo>
                  <a:pt x="2786980" y="4959792"/>
                  <a:pt x="2726326" y="4796476"/>
                  <a:pt x="2698061" y="4740134"/>
                </a:cubicBezTo>
                <a:cubicBezTo>
                  <a:pt x="2668004" y="4686007"/>
                  <a:pt x="2636670" y="4627463"/>
                  <a:pt x="2577949" y="4604715"/>
                </a:cubicBezTo>
                <a:cubicBezTo>
                  <a:pt x="2558880" y="4606221"/>
                  <a:pt x="2537517" y="4693737"/>
                  <a:pt x="2503458" y="4724037"/>
                </a:cubicBezTo>
                <a:cubicBezTo>
                  <a:pt x="2505193" y="4774898"/>
                  <a:pt x="2425342" y="4868722"/>
                  <a:pt x="2430058" y="4879049"/>
                </a:cubicBezTo>
                <a:cubicBezTo>
                  <a:pt x="2497058" y="5033376"/>
                  <a:pt x="2656060" y="5387124"/>
                  <a:pt x="2659640" y="5386175"/>
                </a:cubicBezTo>
                <a:lnTo>
                  <a:pt x="2660840" y="5386819"/>
                </a:lnTo>
                <a:cubicBezTo>
                  <a:pt x="2671955" y="5418466"/>
                  <a:pt x="2693944" y="5484084"/>
                  <a:pt x="2692536" y="5484547"/>
                </a:cubicBezTo>
                <a:cubicBezTo>
                  <a:pt x="2704632" y="5504908"/>
                  <a:pt x="2952406" y="6294241"/>
                  <a:pt x="2955011" y="6295030"/>
                </a:cubicBezTo>
                <a:lnTo>
                  <a:pt x="2956708" y="6295862"/>
                </a:lnTo>
                <a:cubicBezTo>
                  <a:pt x="2983931" y="6361838"/>
                  <a:pt x="3042210" y="6507641"/>
                  <a:pt x="3046464" y="6516550"/>
                </a:cubicBezTo>
                <a:cubicBezTo>
                  <a:pt x="3064919" y="6572508"/>
                  <a:pt x="3110686" y="6689529"/>
                  <a:pt x="3154742" y="6800320"/>
                </a:cubicBezTo>
                <a:lnTo>
                  <a:pt x="3177773" y="6858000"/>
                </a:lnTo>
                <a:lnTo>
                  <a:pt x="3150973" y="6858000"/>
                </a:lnTo>
                <a:lnTo>
                  <a:pt x="3145028" y="6842412"/>
                </a:lnTo>
                <a:cubicBezTo>
                  <a:pt x="3132965" y="6811750"/>
                  <a:pt x="3122339" y="6786069"/>
                  <a:pt x="3115094" y="6771189"/>
                </a:cubicBezTo>
                <a:cubicBezTo>
                  <a:pt x="3067138" y="6684193"/>
                  <a:pt x="3062483" y="6631102"/>
                  <a:pt x="3022428" y="6529163"/>
                </a:cubicBezTo>
                <a:cubicBezTo>
                  <a:pt x="3016505" y="6518196"/>
                  <a:pt x="2816319" y="5921460"/>
                  <a:pt x="2788936" y="5847945"/>
                </a:cubicBezTo>
                <a:cubicBezTo>
                  <a:pt x="2786294" y="5840793"/>
                  <a:pt x="2628414" y="5381432"/>
                  <a:pt x="2621836" y="5362726"/>
                </a:cubicBezTo>
                <a:cubicBezTo>
                  <a:pt x="2614390" y="5361954"/>
                  <a:pt x="2452350" y="4964460"/>
                  <a:pt x="2395854" y="4917564"/>
                </a:cubicBezTo>
                <a:cubicBezTo>
                  <a:pt x="2386610" y="4904608"/>
                  <a:pt x="2312669" y="4953310"/>
                  <a:pt x="2308604" y="4958911"/>
                </a:cubicBezTo>
                <a:cubicBezTo>
                  <a:pt x="2308700" y="4959341"/>
                  <a:pt x="2303194" y="4965264"/>
                  <a:pt x="2298245" y="4966209"/>
                </a:cubicBezTo>
                <a:cubicBezTo>
                  <a:pt x="2279127" y="4972273"/>
                  <a:pt x="2143545" y="4991898"/>
                  <a:pt x="2092296" y="4963851"/>
                </a:cubicBezTo>
                <a:cubicBezTo>
                  <a:pt x="2079322" y="4960061"/>
                  <a:pt x="2011625" y="4950826"/>
                  <a:pt x="2007264" y="4937997"/>
                </a:cubicBezTo>
                <a:cubicBezTo>
                  <a:pt x="1991720" y="4906878"/>
                  <a:pt x="2074783" y="4897238"/>
                  <a:pt x="2095948" y="4880567"/>
                </a:cubicBezTo>
                <a:cubicBezTo>
                  <a:pt x="2125155" y="4854372"/>
                  <a:pt x="2180442" y="4770094"/>
                  <a:pt x="2183540" y="4758795"/>
                </a:cubicBezTo>
                <a:cubicBezTo>
                  <a:pt x="2187191" y="4747221"/>
                  <a:pt x="2266244" y="4681917"/>
                  <a:pt x="2289285" y="4664831"/>
                </a:cubicBezTo>
                <a:cubicBezTo>
                  <a:pt x="2287038" y="4665632"/>
                  <a:pt x="2284935" y="4666402"/>
                  <a:pt x="2282721" y="4667348"/>
                </a:cubicBezTo>
                <a:cubicBezTo>
                  <a:pt x="2280490" y="4667541"/>
                  <a:pt x="2245146" y="4596395"/>
                  <a:pt x="2241889" y="4583776"/>
                </a:cubicBezTo>
                <a:cubicBezTo>
                  <a:pt x="2246641" y="4577869"/>
                  <a:pt x="2256081" y="4576682"/>
                  <a:pt x="2261650" y="4573781"/>
                </a:cubicBezTo>
                <a:lnTo>
                  <a:pt x="2263053" y="4575288"/>
                </a:lnTo>
                <a:cubicBezTo>
                  <a:pt x="2272884" y="4601153"/>
                  <a:pt x="2288030" y="4633876"/>
                  <a:pt x="2296432" y="4659454"/>
                </a:cubicBezTo>
                <a:cubicBezTo>
                  <a:pt x="2300732" y="4655619"/>
                  <a:pt x="2303080" y="4651153"/>
                  <a:pt x="2307975" y="4649311"/>
                </a:cubicBezTo>
                <a:cubicBezTo>
                  <a:pt x="2315138" y="4646054"/>
                  <a:pt x="2331445" y="4652594"/>
                  <a:pt x="2339796" y="4647859"/>
                </a:cubicBezTo>
                <a:cubicBezTo>
                  <a:pt x="2347983" y="4642405"/>
                  <a:pt x="2354940" y="4630700"/>
                  <a:pt x="2349601" y="4620971"/>
                </a:cubicBezTo>
                <a:cubicBezTo>
                  <a:pt x="2344225" y="4604273"/>
                  <a:pt x="2314463" y="4548719"/>
                  <a:pt x="2298745" y="4540075"/>
                </a:cubicBezTo>
                <a:cubicBezTo>
                  <a:pt x="2240188" y="4523506"/>
                  <a:pt x="2278996" y="4556283"/>
                  <a:pt x="2251381" y="4565752"/>
                </a:cubicBezTo>
                <a:cubicBezTo>
                  <a:pt x="2234456" y="4570111"/>
                  <a:pt x="2174556" y="4535191"/>
                  <a:pt x="2147092" y="4520060"/>
                </a:cubicBezTo>
                <a:cubicBezTo>
                  <a:pt x="2140115" y="4513876"/>
                  <a:pt x="2107379" y="4507799"/>
                  <a:pt x="2099577" y="4508168"/>
                </a:cubicBezTo>
                <a:cubicBezTo>
                  <a:pt x="2054051" y="4499774"/>
                  <a:pt x="2004537" y="4457696"/>
                  <a:pt x="2091743" y="4443499"/>
                </a:cubicBezTo>
                <a:cubicBezTo>
                  <a:pt x="2073671" y="4279374"/>
                  <a:pt x="2148679" y="4372796"/>
                  <a:pt x="2111340" y="4310435"/>
                </a:cubicBezTo>
                <a:cubicBezTo>
                  <a:pt x="2108663" y="4301780"/>
                  <a:pt x="2100447" y="4287988"/>
                  <a:pt x="2099388" y="4277762"/>
                </a:cubicBezTo>
                <a:cubicBezTo>
                  <a:pt x="2098110" y="4274709"/>
                  <a:pt x="2096617" y="4271403"/>
                  <a:pt x="2095139" y="4267483"/>
                </a:cubicBezTo>
                <a:cubicBezTo>
                  <a:pt x="2056044" y="4165788"/>
                  <a:pt x="2017503" y="4063816"/>
                  <a:pt x="1977973" y="3962219"/>
                </a:cubicBezTo>
                <a:cubicBezTo>
                  <a:pt x="1835608" y="3595988"/>
                  <a:pt x="1780206" y="3537627"/>
                  <a:pt x="1745207" y="3442755"/>
                </a:cubicBezTo>
                <a:cubicBezTo>
                  <a:pt x="1738100" y="3435997"/>
                  <a:pt x="1732354" y="3426507"/>
                  <a:pt x="1721183" y="3414431"/>
                </a:cubicBezTo>
                <a:cubicBezTo>
                  <a:pt x="1711221" y="3401630"/>
                  <a:pt x="1694283" y="3399782"/>
                  <a:pt x="1681747" y="3391799"/>
                </a:cubicBezTo>
                <a:cubicBezTo>
                  <a:pt x="1675194" y="3386885"/>
                  <a:pt x="1673934" y="3376402"/>
                  <a:pt x="1669120" y="3369738"/>
                </a:cubicBezTo>
                <a:cubicBezTo>
                  <a:pt x="1663294" y="3360568"/>
                  <a:pt x="1648990" y="3361012"/>
                  <a:pt x="1641254" y="3353480"/>
                </a:cubicBezTo>
                <a:cubicBezTo>
                  <a:pt x="1623377" y="3335771"/>
                  <a:pt x="1565710" y="3336890"/>
                  <a:pt x="1549601" y="3357899"/>
                </a:cubicBezTo>
                <a:cubicBezTo>
                  <a:pt x="1521193" y="3393161"/>
                  <a:pt x="1435411" y="3461623"/>
                  <a:pt x="1429872" y="3464671"/>
                </a:cubicBezTo>
                <a:cubicBezTo>
                  <a:pt x="1420511" y="3473721"/>
                  <a:pt x="1412446" y="3482484"/>
                  <a:pt x="1400518" y="3488164"/>
                </a:cubicBezTo>
                <a:cubicBezTo>
                  <a:pt x="1392215" y="3503348"/>
                  <a:pt x="1378798" y="3533766"/>
                  <a:pt x="1360880" y="3540473"/>
                </a:cubicBezTo>
                <a:cubicBezTo>
                  <a:pt x="1345274" y="3546662"/>
                  <a:pt x="1300491" y="3584650"/>
                  <a:pt x="1286203" y="3589942"/>
                </a:cubicBezTo>
                <a:cubicBezTo>
                  <a:pt x="1275216" y="3593743"/>
                  <a:pt x="1144434" y="3669156"/>
                  <a:pt x="1115017" y="3693725"/>
                </a:cubicBezTo>
                <a:cubicBezTo>
                  <a:pt x="1057327" y="3722751"/>
                  <a:pt x="1006748" y="3699106"/>
                  <a:pt x="929159" y="3695853"/>
                </a:cubicBezTo>
                <a:cubicBezTo>
                  <a:pt x="899538" y="3551423"/>
                  <a:pt x="1114996" y="3388236"/>
                  <a:pt x="1280976" y="3345037"/>
                </a:cubicBezTo>
                <a:cubicBezTo>
                  <a:pt x="1296341" y="3343902"/>
                  <a:pt x="1303797" y="3326937"/>
                  <a:pt x="1291741" y="3315664"/>
                </a:cubicBezTo>
                <a:lnTo>
                  <a:pt x="1289915" y="3314248"/>
                </a:lnTo>
                <a:cubicBezTo>
                  <a:pt x="1240886" y="3305116"/>
                  <a:pt x="1147882" y="3274057"/>
                  <a:pt x="1134993" y="3264484"/>
                </a:cubicBezTo>
                <a:cubicBezTo>
                  <a:pt x="1129390" y="3260419"/>
                  <a:pt x="1075103" y="3228957"/>
                  <a:pt x="1035234" y="3200960"/>
                </a:cubicBezTo>
                <a:cubicBezTo>
                  <a:pt x="1021990" y="3196624"/>
                  <a:pt x="1004595" y="3168796"/>
                  <a:pt x="982673" y="3158802"/>
                </a:cubicBezTo>
                <a:cubicBezTo>
                  <a:pt x="961262" y="3148392"/>
                  <a:pt x="882017" y="3050909"/>
                  <a:pt x="848099" y="3036753"/>
                </a:cubicBezTo>
                <a:cubicBezTo>
                  <a:pt x="841932" y="3033572"/>
                  <a:pt x="838098" y="3027906"/>
                  <a:pt x="835789" y="3021593"/>
                </a:cubicBezTo>
                <a:cubicBezTo>
                  <a:pt x="817192" y="2937786"/>
                  <a:pt x="1197275" y="2972612"/>
                  <a:pt x="1219965" y="2992897"/>
                </a:cubicBezTo>
                <a:cubicBezTo>
                  <a:pt x="1359452" y="3059884"/>
                  <a:pt x="1449822" y="3158992"/>
                  <a:pt x="1474443" y="3179758"/>
                </a:cubicBezTo>
                <a:cubicBezTo>
                  <a:pt x="1487505" y="3192173"/>
                  <a:pt x="1510703" y="3197640"/>
                  <a:pt x="1516267" y="3216566"/>
                </a:cubicBezTo>
                <a:cubicBezTo>
                  <a:pt x="1530148" y="3241537"/>
                  <a:pt x="1531459" y="3215323"/>
                  <a:pt x="1517268" y="3200580"/>
                </a:cubicBezTo>
                <a:cubicBezTo>
                  <a:pt x="1510320" y="3190445"/>
                  <a:pt x="1499275" y="3189863"/>
                  <a:pt x="1494412" y="3180937"/>
                </a:cubicBezTo>
                <a:cubicBezTo>
                  <a:pt x="1491572" y="3175653"/>
                  <a:pt x="1490693" y="3168272"/>
                  <a:pt x="1488801" y="3162472"/>
                </a:cubicBezTo>
                <a:cubicBezTo>
                  <a:pt x="1483797" y="3148119"/>
                  <a:pt x="1468064" y="3146911"/>
                  <a:pt x="1466879" y="3130645"/>
                </a:cubicBezTo>
                <a:cubicBezTo>
                  <a:pt x="1446359" y="3038172"/>
                  <a:pt x="1425839" y="2945696"/>
                  <a:pt x="1405317" y="2853218"/>
                </a:cubicBezTo>
                <a:cubicBezTo>
                  <a:pt x="1402430" y="2844307"/>
                  <a:pt x="1406526" y="2737726"/>
                  <a:pt x="1407562" y="2715060"/>
                </a:cubicBezTo>
                <a:cubicBezTo>
                  <a:pt x="1408785" y="2704175"/>
                  <a:pt x="1413867" y="2657417"/>
                  <a:pt x="1441828" y="2624221"/>
                </a:cubicBezTo>
                <a:cubicBezTo>
                  <a:pt x="1443231" y="2620272"/>
                  <a:pt x="1442987" y="2615776"/>
                  <a:pt x="1442639" y="2611458"/>
                </a:cubicBezTo>
                <a:cubicBezTo>
                  <a:pt x="1437525" y="2583634"/>
                  <a:pt x="1466621" y="2565809"/>
                  <a:pt x="1479729" y="2545619"/>
                </a:cubicBezTo>
                <a:cubicBezTo>
                  <a:pt x="1485285" y="2539232"/>
                  <a:pt x="1500747" y="2539895"/>
                  <a:pt x="1508543" y="2534069"/>
                </a:cubicBezTo>
                <a:cubicBezTo>
                  <a:pt x="1517509" y="2521163"/>
                  <a:pt x="1533562" y="2511536"/>
                  <a:pt x="1549553" y="2513898"/>
                </a:cubicBezTo>
                <a:close/>
                <a:moveTo>
                  <a:pt x="4080851" y="1775223"/>
                </a:moveTo>
                <a:cubicBezTo>
                  <a:pt x="4077867" y="1772699"/>
                  <a:pt x="4025025" y="1804437"/>
                  <a:pt x="4004662" y="1820632"/>
                </a:cubicBezTo>
                <a:cubicBezTo>
                  <a:pt x="3966203" y="1851602"/>
                  <a:pt x="3929236" y="1888610"/>
                  <a:pt x="3913126" y="1917808"/>
                </a:cubicBezTo>
                <a:cubicBezTo>
                  <a:pt x="3908230" y="1926476"/>
                  <a:pt x="3908940" y="1952242"/>
                  <a:pt x="3907720" y="1954937"/>
                </a:cubicBezTo>
                <a:cubicBezTo>
                  <a:pt x="3878523" y="1998260"/>
                  <a:pt x="3902377" y="2008737"/>
                  <a:pt x="3878489" y="2052088"/>
                </a:cubicBezTo>
                <a:cubicBezTo>
                  <a:pt x="3875212" y="2056455"/>
                  <a:pt x="3862542" y="2122334"/>
                  <a:pt x="3858509" y="2129444"/>
                </a:cubicBezTo>
                <a:cubicBezTo>
                  <a:pt x="3859278" y="2131549"/>
                  <a:pt x="3859792" y="2133862"/>
                  <a:pt x="3860081" y="2136526"/>
                </a:cubicBezTo>
                <a:cubicBezTo>
                  <a:pt x="3861993" y="2182039"/>
                  <a:pt x="3814161" y="2376405"/>
                  <a:pt x="3813718" y="2395604"/>
                </a:cubicBezTo>
                <a:cubicBezTo>
                  <a:pt x="3812206" y="2416104"/>
                  <a:pt x="3761182" y="2840715"/>
                  <a:pt x="3762656" y="2854185"/>
                </a:cubicBezTo>
                <a:cubicBezTo>
                  <a:pt x="3763394" y="2862966"/>
                  <a:pt x="3767515" y="2922543"/>
                  <a:pt x="3762065" y="2946492"/>
                </a:cubicBezTo>
                <a:cubicBezTo>
                  <a:pt x="3747967" y="3066057"/>
                  <a:pt x="3768249" y="3306407"/>
                  <a:pt x="3823553" y="3457267"/>
                </a:cubicBezTo>
                <a:cubicBezTo>
                  <a:pt x="3850072" y="3529612"/>
                  <a:pt x="3871767" y="3615765"/>
                  <a:pt x="3881706" y="3670108"/>
                </a:cubicBezTo>
                <a:cubicBezTo>
                  <a:pt x="3915326" y="3807283"/>
                  <a:pt x="3923312" y="3729857"/>
                  <a:pt x="3926237" y="3722537"/>
                </a:cubicBezTo>
                <a:cubicBezTo>
                  <a:pt x="3954258" y="3645216"/>
                  <a:pt x="4026777" y="3370783"/>
                  <a:pt x="4027900" y="3364922"/>
                </a:cubicBezTo>
                <a:cubicBezTo>
                  <a:pt x="4030138" y="3355178"/>
                  <a:pt x="4065110" y="3181407"/>
                  <a:pt x="4066055" y="3175434"/>
                </a:cubicBezTo>
                <a:cubicBezTo>
                  <a:pt x="4067050" y="3170362"/>
                  <a:pt x="4129670" y="2819894"/>
                  <a:pt x="4133076" y="2814743"/>
                </a:cubicBezTo>
                <a:cubicBezTo>
                  <a:pt x="4140996" y="2803281"/>
                  <a:pt x="4149244" y="2601327"/>
                  <a:pt x="4138278" y="2549181"/>
                </a:cubicBezTo>
                <a:cubicBezTo>
                  <a:pt x="4136418" y="2543526"/>
                  <a:pt x="4130106" y="2452901"/>
                  <a:pt x="4129935" y="2447332"/>
                </a:cubicBezTo>
                <a:cubicBezTo>
                  <a:pt x="4112548" y="2340969"/>
                  <a:pt x="4117038" y="2232784"/>
                  <a:pt x="4119961" y="2139351"/>
                </a:cubicBezTo>
                <a:cubicBezTo>
                  <a:pt x="4107556" y="2067055"/>
                  <a:pt x="4085261" y="1899623"/>
                  <a:pt x="4084401" y="1884806"/>
                </a:cubicBezTo>
                <a:cubicBezTo>
                  <a:pt x="4084343" y="1851766"/>
                  <a:pt x="4082680" y="1776636"/>
                  <a:pt x="4080851" y="1775223"/>
                </a:cubicBezTo>
                <a:close/>
                <a:moveTo>
                  <a:pt x="3914687" y="1280549"/>
                </a:moveTo>
                <a:lnTo>
                  <a:pt x="3885785" y="1286962"/>
                </a:lnTo>
                <a:lnTo>
                  <a:pt x="3892198" y="1315861"/>
                </a:lnTo>
                <a:lnTo>
                  <a:pt x="3921099" y="1309447"/>
                </a:lnTo>
                <a:close/>
                <a:moveTo>
                  <a:pt x="797197" y="331358"/>
                </a:moveTo>
                <a:cubicBezTo>
                  <a:pt x="788336" y="329687"/>
                  <a:pt x="778445" y="332942"/>
                  <a:pt x="768879" y="334911"/>
                </a:cubicBezTo>
                <a:cubicBezTo>
                  <a:pt x="764173" y="336942"/>
                  <a:pt x="756090" y="337410"/>
                  <a:pt x="749219" y="338898"/>
                </a:cubicBezTo>
                <a:cubicBezTo>
                  <a:pt x="742346" y="340384"/>
                  <a:pt x="736686" y="342893"/>
                  <a:pt x="736827" y="349000"/>
                </a:cubicBezTo>
                <a:cubicBezTo>
                  <a:pt x="748732" y="371220"/>
                  <a:pt x="777443" y="423373"/>
                  <a:pt x="784354" y="434725"/>
                </a:cubicBezTo>
                <a:cubicBezTo>
                  <a:pt x="793680" y="445997"/>
                  <a:pt x="823847" y="436424"/>
                  <a:pt x="828464" y="455863"/>
                </a:cubicBezTo>
                <a:cubicBezTo>
                  <a:pt x="832011" y="464329"/>
                  <a:pt x="827220" y="472815"/>
                  <a:pt x="817674" y="472813"/>
                </a:cubicBezTo>
                <a:cubicBezTo>
                  <a:pt x="776040" y="475837"/>
                  <a:pt x="731125" y="471549"/>
                  <a:pt x="690029" y="477642"/>
                </a:cubicBezTo>
                <a:cubicBezTo>
                  <a:pt x="678398" y="485375"/>
                  <a:pt x="688800" y="503531"/>
                  <a:pt x="699276" y="509091"/>
                </a:cubicBezTo>
                <a:cubicBezTo>
                  <a:pt x="729985" y="523807"/>
                  <a:pt x="829136" y="575029"/>
                  <a:pt x="832009" y="576364"/>
                </a:cubicBezTo>
                <a:cubicBezTo>
                  <a:pt x="845024" y="582422"/>
                  <a:pt x="981733" y="707943"/>
                  <a:pt x="987240" y="712936"/>
                </a:cubicBezTo>
                <a:cubicBezTo>
                  <a:pt x="993050" y="717257"/>
                  <a:pt x="994669" y="726600"/>
                  <a:pt x="998614" y="732093"/>
                </a:cubicBezTo>
                <a:cubicBezTo>
                  <a:pt x="1006305" y="740086"/>
                  <a:pt x="1077456" y="831184"/>
                  <a:pt x="1095467" y="837193"/>
                </a:cubicBezTo>
                <a:cubicBezTo>
                  <a:pt x="1114313" y="841500"/>
                  <a:pt x="1194827" y="834701"/>
                  <a:pt x="1210418" y="826389"/>
                </a:cubicBezTo>
                <a:lnTo>
                  <a:pt x="1211461" y="824949"/>
                </a:lnTo>
                <a:cubicBezTo>
                  <a:pt x="1213261" y="822121"/>
                  <a:pt x="1212378" y="817466"/>
                  <a:pt x="1212108" y="814189"/>
                </a:cubicBezTo>
                <a:cubicBezTo>
                  <a:pt x="1205673" y="791362"/>
                  <a:pt x="1204881" y="764549"/>
                  <a:pt x="1193154" y="743807"/>
                </a:cubicBezTo>
                <a:cubicBezTo>
                  <a:pt x="1193084" y="743720"/>
                  <a:pt x="1193016" y="743633"/>
                  <a:pt x="1192946" y="743546"/>
                </a:cubicBezTo>
                <a:cubicBezTo>
                  <a:pt x="1183826" y="732531"/>
                  <a:pt x="1130578" y="683858"/>
                  <a:pt x="1126789" y="680452"/>
                </a:cubicBezTo>
                <a:cubicBezTo>
                  <a:pt x="1121476" y="676323"/>
                  <a:pt x="1096106" y="636472"/>
                  <a:pt x="1093045" y="632909"/>
                </a:cubicBezTo>
                <a:cubicBezTo>
                  <a:pt x="1072818" y="618292"/>
                  <a:pt x="1040439" y="624718"/>
                  <a:pt x="1016134" y="619046"/>
                </a:cubicBezTo>
                <a:cubicBezTo>
                  <a:pt x="975119" y="608436"/>
                  <a:pt x="939876" y="567137"/>
                  <a:pt x="903970" y="544021"/>
                </a:cubicBezTo>
                <a:cubicBezTo>
                  <a:pt x="878161" y="527462"/>
                  <a:pt x="895258" y="480158"/>
                  <a:pt x="862527" y="471349"/>
                </a:cubicBezTo>
                <a:cubicBezTo>
                  <a:pt x="856472" y="469358"/>
                  <a:pt x="850795" y="465617"/>
                  <a:pt x="849929" y="461715"/>
                </a:cubicBezTo>
                <a:cubicBezTo>
                  <a:pt x="849001" y="454796"/>
                  <a:pt x="854169" y="449400"/>
                  <a:pt x="856097" y="441698"/>
                </a:cubicBezTo>
                <a:cubicBezTo>
                  <a:pt x="859345" y="427635"/>
                  <a:pt x="857313" y="409591"/>
                  <a:pt x="859836" y="398418"/>
                </a:cubicBezTo>
                <a:cubicBezTo>
                  <a:pt x="861668" y="382089"/>
                  <a:pt x="873124" y="359233"/>
                  <a:pt x="849703" y="354121"/>
                </a:cubicBezTo>
                <a:cubicBezTo>
                  <a:pt x="829428" y="350889"/>
                  <a:pt x="816009" y="336888"/>
                  <a:pt x="797197" y="331358"/>
                </a:cubicBezTo>
                <a:close/>
                <a:moveTo>
                  <a:pt x="3966512" y="0"/>
                </a:moveTo>
                <a:lnTo>
                  <a:pt x="4401797" y="0"/>
                </a:lnTo>
                <a:lnTo>
                  <a:pt x="4403925" y="7586"/>
                </a:lnTo>
                <a:cubicBezTo>
                  <a:pt x="4408983" y="25176"/>
                  <a:pt x="4417600" y="54455"/>
                  <a:pt x="4419101" y="60354"/>
                </a:cubicBezTo>
                <a:cubicBezTo>
                  <a:pt x="4425963" y="81722"/>
                  <a:pt x="4453631" y="58149"/>
                  <a:pt x="4465659" y="52903"/>
                </a:cubicBezTo>
                <a:lnTo>
                  <a:pt x="4516206" y="0"/>
                </a:lnTo>
                <a:lnTo>
                  <a:pt x="4723078" y="0"/>
                </a:lnTo>
                <a:lnTo>
                  <a:pt x="4712883" y="32211"/>
                </a:lnTo>
                <a:cubicBezTo>
                  <a:pt x="4697537" y="74681"/>
                  <a:pt x="4674185" y="128905"/>
                  <a:pt x="4666844" y="159622"/>
                </a:cubicBezTo>
                <a:cubicBezTo>
                  <a:pt x="4654006" y="200482"/>
                  <a:pt x="4636162" y="237801"/>
                  <a:pt x="4606404" y="265610"/>
                </a:cubicBezTo>
                <a:cubicBezTo>
                  <a:pt x="4594791" y="275466"/>
                  <a:pt x="4584366" y="300216"/>
                  <a:pt x="4603306" y="306323"/>
                </a:cubicBezTo>
                <a:cubicBezTo>
                  <a:pt x="4648436" y="310862"/>
                  <a:pt x="4704812" y="263636"/>
                  <a:pt x="4742317" y="299432"/>
                </a:cubicBezTo>
                <a:cubicBezTo>
                  <a:pt x="4772284" y="316279"/>
                  <a:pt x="4768515" y="314995"/>
                  <a:pt x="4840586" y="298852"/>
                </a:cubicBezTo>
                <a:cubicBezTo>
                  <a:pt x="4905029" y="291371"/>
                  <a:pt x="4967268" y="249362"/>
                  <a:pt x="4964739" y="271452"/>
                </a:cubicBezTo>
                <a:cubicBezTo>
                  <a:pt x="4963872" y="309245"/>
                  <a:pt x="4772804" y="412895"/>
                  <a:pt x="4755986" y="437544"/>
                </a:cubicBezTo>
                <a:lnTo>
                  <a:pt x="4756165" y="437659"/>
                </a:lnTo>
                <a:cubicBezTo>
                  <a:pt x="4723537" y="453237"/>
                  <a:pt x="4686337" y="458457"/>
                  <a:pt x="4656923" y="480298"/>
                </a:cubicBezTo>
                <a:cubicBezTo>
                  <a:pt x="4593520" y="508165"/>
                  <a:pt x="4379056" y="544688"/>
                  <a:pt x="4356710" y="545096"/>
                </a:cubicBezTo>
                <a:cubicBezTo>
                  <a:pt x="4289902" y="526872"/>
                  <a:pt x="4200840" y="564828"/>
                  <a:pt x="4199057" y="626475"/>
                </a:cubicBezTo>
                <a:cubicBezTo>
                  <a:pt x="4189778" y="664617"/>
                  <a:pt x="4189706" y="695713"/>
                  <a:pt x="4202776" y="744360"/>
                </a:cubicBezTo>
                <a:cubicBezTo>
                  <a:pt x="4204328" y="749318"/>
                  <a:pt x="4206814" y="757107"/>
                  <a:pt x="4208852" y="765601"/>
                </a:cubicBezTo>
                <a:lnTo>
                  <a:pt x="4210877" y="765151"/>
                </a:lnTo>
                <a:cubicBezTo>
                  <a:pt x="4211402" y="772310"/>
                  <a:pt x="4211930" y="778106"/>
                  <a:pt x="4212297" y="783180"/>
                </a:cubicBezTo>
                <a:cubicBezTo>
                  <a:pt x="4212631" y="785380"/>
                  <a:pt x="4212794" y="787469"/>
                  <a:pt x="4212958" y="789555"/>
                </a:cubicBezTo>
                <a:cubicBezTo>
                  <a:pt x="4216830" y="827505"/>
                  <a:pt x="4218460" y="801373"/>
                  <a:pt x="4208962" y="839866"/>
                </a:cubicBezTo>
                <a:lnTo>
                  <a:pt x="4216817" y="875264"/>
                </a:lnTo>
                <a:lnTo>
                  <a:pt x="4199185" y="879177"/>
                </a:lnTo>
                <a:cubicBezTo>
                  <a:pt x="4191329" y="843776"/>
                  <a:pt x="4183475" y="808376"/>
                  <a:pt x="4175619" y="772975"/>
                </a:cubicBezTo>
                <a:lnTo>
                  <a:pt x="4177785" y="772494"/>
                </a:lnTo>
                <a:cubicBezTo>
                  <a:pt x="4168083" y="739018"/>
                  <a:pt x="4158835" y="693921"/>
                  <a:pt x="4133032" y="710866"/>
                </a:cubicBezTo>
                <a:cubicBezTo>
                  <a:pt x="4075736" y="761482"/>
                  <a:pt x="4056909" y="951989"/>
                  <a:pt x="4065158" y="959102"/>
                </a:cubicBezTo>
                <a:cubicBezTo>
                  <a:pt x="4082042" y="979158"/>
                  <a:pt x="4100352" y="948260"/>
                  <a:pt x="4121189" y="950610"/>
                </a:cubicBezTo>
                <a:cubicBezTo>
                  <a:pt x="4175161" y="951975"/>
                  <a:pt x="4152816" y="1118399"/>
                  <a:pt x="4139032" y="1141014"/>
                </a:cubicBezTo>
                <a:cubicBezTo>
                  <a:pt x="4132174" y="1153150"/>
                  <a:pt x="4046082" y="1295362"/>
                  <a:pt x="4024530" y="1317124"/>
                </a:cubicBezTo>
                <a:cubicBezTo>
                  <a:pt x="4012884" y="1339112"/>
                  <a:pt x="4000400" y="1431788"/>
                  <a:pt x="3988901" y="1442828"/>
                </a:cubicBezTo>
                <a:cubicBezTo>
                  <a:pt x="3982624" y="1448012"/>
                  <a:pt x="3963506" y="1441794"/>
                  <a:pt x="3955461" y="1444491"/>
                </a:cubicBezTo>
                <a:cubicBezTo>
                  <a:pt x="3950258" y="1446327"/>
                  <a:pt x="3946026" y="1450487"/>
                  <a:pt x="3941524" y="1454196"/>
                </a:cubicBezTo>
                <a:lnTo>
                  <a:pt x="3938535" y="1455540"/>
                </a:lnTo>
                <a:lnTo>
                  <a:pt x="3940861" y="1462738"/>
                </a:lnTo>
                <a:cubicBezTo>
                  <a:pt x="3943482" y="1501879"/>
                  <a:pt x="3945926" y="1540905"/>
                  <a:pt x="3948550" y="1580045"/>
                </a:cubicBezTo>
                <a:cubicBezTo>
                  <a:pt x="3949389" y="1613213"/>
                  <a:pt x="3955109" y="1650606"/>
                  <a:pt x="3955017" y="1683677"/>
                </a:cubicBezTo>
                <a:cubicBezTo>
                  <a:pt x="3956592" y="1686664"/>
                  <a:pt x="3891141" y="1835817"/>
                  <a:pt x="3922008" y="1833511"/>
                </a:cubicBezTo>
                <a:cubicBezTo>
                  <a:pt x="3929205" y="1833130"/>
                  <a:pt x="4088210" y="1759184"/>
                  <a:pt x="4089240" y="1733789"/>
                </a:cubicBezTo>
                <a:cubicBezTo>
                  <a:pt x="4088693" y="1695100"/>
                  <a:pt x="4079086" y="1558206"/>
                  <a:pt x="4062296" y="1514631"/>
                </a:cubicBezTo>
                <a:cubicBezTo>
                  <a:pt x="4059487" y="1502666"/>
                  <a:pt x="4024634" y="1449457"/>
                  <a:pt x="4038535" y="1449251"/>
                </a:cubicBezTo>
                <a:cubicBezTo>
                  <a:pt x="4045647" y="1450552"/>
                  <a:pt x="4052066" y="1454891"/>
                  <a:pt x="4057237" y="1460415"/>
                </a:cubicBezTo>
                <a:cubicBezTo>
                  <a:pt x="4063959" y="1465440"/>
                  <a:pt x="4064983" y="1479615"/>
                  <a:pt x="4069542" y="1487853"/>
                </a:cubicBezTo>
                <a:cubicBezTo>
                  <a:pt x="4076053" y="1498082"/>
                  <a:pt x="4116087" y="1735869"/>
                  <a:pt x="4116087" y="1735869"/>
                </a:cubicBezTo>
                <a:cubicBezTo>
                  <a:pt x="4118405" y="1763402"/>
                  <a:pt x="4183924" y="1591341"/>
                  <a:pt x="4190285" y="1581742"/>
                </a:cubicBezTo>
                <a:cubicBezTo>
                  <a:pt x="4236528" y="1505228"/>
                  <a:pt x="4445880" y="1203157"/>
                  <a:pt x="4453685" y="1198695"/>
                </a:cubicBezTo>
                <a:cubicBezTo>
                  <a:pt x="4469004" y="1189839"/>
                  <a:pt x="4895514" y="637941"/>
                  <a:pt x="4914718" y="623370"/>
                </a:cubicBezTo>
                <a:cubicBezTo>
                  <a:pt x="4936512" y="595869"/>
                  <a:pt x="4959234" y="569099"/>
                  <a:pt x="4982681" y="541973"/>
                </a:cubicBezTo>
                <a:lnTo>
                  <a:pt x="5020308" y="449299"/>
                </a:lnTo>
                <a:cubicBezTo>
                  <a:pt x="5023471" y="463732"/>
                  <a:pt x="5023584" y="494429"/>
                  <a:pt x="5025222" y="516995"/>
                </a:cubicBezTo>
                <a:lnTo>
                  <a:pt x="5026641" y="528605"/>
                </a:lnTo>
                <a:lnTo>
                  <a:pt x="5026641" y="536931"/>
                </a:lnTo>
                <a:lnTo>
                  <a:pt x="4967482" y="601883"/>
                </a:lnTo>
                <a:cubicBezTo>
                  <a:pt x="4902559" y="677702"/>
                  <a:pt x="4849265" y="738166"/>
                  <a:pt x="4843726" y="739339"/>
                </a:cubicBezTo>
                <a:cubicBezTo>
                  <a:pt x="4818353" y="769833"/>
                  <a:pt x="4671740" y="961104"/>
                  <a:pt x="4632180" y="1013088"/>
                </a:cubicBezTo>
                <a:cubicBezTo>
                  <a:pt x="4611592" y="1036455"/>
                  <a:pt x="4450918" y="1268900"/>
                  <a:pt x="4432561" y="1300263"/>
                </a:cubicBezTo>
                <a:lnTo>
                  <a:pt x="4432096" y="1300218"/>
                </a:lnTo>
                <a:cubicBezTo>
                  <a:pt x="4425846" y="1311000"/>
                  <a:pt x="4266589" y="1519779"/>
                  <a:pt x="4248604" y="1549394"/>
                </a:cubicBezTo>
                <a:cubicBezTo>
                  <a:pt x="4161232" y="1673546"/>
                  <a:pt x="4143100" y="1807040"/>
                  <a:pt x="4130283" y="1820347"/>
                </a:cubicBezTo>
                <a:cubicBezTo>
                  <a:pt x="4121162" y="1832530"/>
                  <a:pt x="4148137" y="2029245"/>
                  <a:pt x="4147674" y="2070889"/>
                </a:cubicBezTo>
                <a:cubicBezTo>
                  <a:pt x="4139853" y="2181176"/>
                  <a:pt x="4134704" y="2323316"/>
                  <a:pt x="4158845" y="2447132"/>
                </a:cubicBezTo>
                <a:cubicBezTo>
                  <a:pt x="4160032" y="2455206"/>
                  <a:pt x="4156936" y="2502741"/>
                  <a:pt x="4159336" y="2528589"/>
                </a:cubicBezTo>
                <a:lnTo>
                  <a:pt x="4160987" y="2529887"/>
                </a:lnTo>
                <a:cubicBezTo>
                  <a:pt x="4205472" y="2693457"/>
                  <a:pt x="4104000" y="3150337"/>
                  <a:pt x="4105010" y="3155570"/>
                </a:cubicBezTo>
                <a:cubicBezTo>
                  <a:pt x="4107783" y="3167388"/>
                  <a:pt x="4019681" y="3529422"/>
                  <a:pt x="4023258" y="3546217"/>
                </a:cubicBezTo>
                <a:cubicBezTo>
                  <a:pt x="4023077" y="3547467"/>
                  <a:pt x="3968549" y="3692531"/>
                  <a:pt x="3961270" y="3705517"/>
                </a:cubicBezTo>
                <a:cubicBezTo>
                  <a:pt x="3952712" y="3716817"/>
                  <a:pt x="3933666" y="3784716"/>
                  <a:pt x="3928095" y="3797174"/>
                </a:cubicBezTo>
                <a:cubicBezTo>
                  <a:pt x="3922646" y="3808845"/>
                  <a:pt x="3902979" y="3812451"/>
                  <a:pt x="3897009" y="3799220"/>
                </a:cubicBezTo>
                <a:cubicBezTo>
                  <a:pt x="3883010" y="3761389"/>
                  <a:pt x="3871027" y="3721749"/>
                  <a:pt x="3858503" y="3683745"/>
                </a:cubicBezTo>
                <a:cubicBezTo>
                  <a:pt x="3856706" y="3678385"/>
                  <a:pt x="3853347" y="3645475"/>
                  <a:pt x="3848338" y="3629757"/>
                </a:cubicBezTo>
                <a:lnTo>
                  <a:pt x="3767184" y="3367895"/>
                </a:lnTo>
                <a:cubicBezTo>
                  <a:pt x="3735512" y="3258640"/>
                  <a:pt x="3721407" y="3132898"/>
                  <a:pt x="3723941" y="3043189"/>
                </a:cubicBezTo>
                <a:cubicBezTo>
                  <a:pt x="3725200" y="3018803"/>
                  <a:pt x="3732830" y="2791518"/>
                  <a:pt x="3732059" y="2785321"/>
                </a:cubicBezTo>
                <a:cubicBezTo>
                  <a:pt x="3729929" y="2772298"/>
                  <a:pt x="3794178" y="2352640"/>
                  <a:pt x="3795547" y="2341726"/>
                </a:cubicBezTo>
                <a:cubicBezTo>
                  <a:pt x="3809273" y="2280610"/>
                  <a:pt x="3868766" y="1980263"/>
                  <a:pt x="3868991" y="1970356"/>
                </a:cubicBezTo>
                <a:cubicBezTo>
                  <a:pt x="3863421" y="1930205"/>
                  <a:pt x="3906474" y="1725226"/>
                  <a:pt x="3916348" y="1672697"/>
                </a:cubicBezTo>
                <a:cubicBezTo>
                  <a:pt x="3911933" y="1609094"/>
                  <a:pt x="3912408" y="1536061"/>
                  <a:pt x="3926166" y="1481918"/>
                </a:cubicBezTo>
                <a:lnTo>
                  <a:pt x="3924139" y="1460057"/>
                </a:lnTo>
                <a:lnTo>
                  <a:pt x="3903179" y="1447071"/>
                </a:lnTo>
                <a:cubicBezTo>
                  <a:pt x="3895516" y="1441835"/>
                  <a:pt x="3887185" y="1438112"/>
                  <a:pt x="3876382" y="1442025"/>
                </a:cubicBezTo>
                <a:cubicBezTo>
                  <a:pt x="3866410" y="1444238"/>
                  <a:pt x="3807465" y="1481271"/>
                  <a:pt x="3795538" y="1523184"/>
                </a:cubicBezTo>
                <a:cubicBezTo>
                  <a:pt x="3740700" y="1575983"/>
                  <a:pt x="3623397" y="1623997"/>
                  <a:pt x="3551132" y="1590759"/>
                </a:cubicBezTo>
                <a:cubicBezTo>
                  <a:pt x="3514883" y="1584551"/>
                  <a:pt x="3448894" y="1561142"/>
                  <a:pt x="3474098" y="1515524"/>
                </a:cubicBezTo>
                <a:cubicBezTo>
                  <a:pt x="3500845" y="1496703"/>
                  <a:pt x="3534740" y="1479324"/>
                  <a:pt x="3554897" y="1454691"/>
                </a:cubicBezTo>
                <a:cubicBezTo>
                  <a:pt x="3613869" y="1431445"/>
                  <a:pt x="3775267" y="1405186"/>
                  <a:pt x="3794390" y="1400485"/>
                </a:cubicBezTo>
                <a:cubicBezTo>
                  <a:pt x="3841865" y="1384187"/>
                  <a:pt x="3958736" y="1387514"/>
                  <a:pt x="3847575" y="1342291"/>
                </a:cubicBezTo>
                <a:cubicBezTo>
                  <a:pt x="3795427" y="1321114"/>
                  <a:pt x="3721537" y="1343421"/>
                  <a:pt x="3677241" y="1300945"/>
                </a:cubicBezTo>
                <a:cubicBezTo>
                  <a:pt x="3667357" y="1290556"/>
                  <a:pt x="3526758" y="1181668"/>
                  <a:pt x="3504121" y="1179416"/>
                </a:cubicBezTo>
                <a:cubicBezTo>
                  <a:pt x="3471733" y="1157795"/>
                  <a:pt x="3458374" y="1103755"/>
                  <a:pt x="3445395" y="1069188"/>
                </a:cubicBezTo>
                <a:cubicBezTo>
                  <a:pt x="3462206" y="1023311"/>
                  <a:pt x="3467709" y="1026942"/>
                  <a:pt x="3501086" y="1035909"/>
                </a:cubicBezTo>
                <a:cubicBezTo>
                  <a:pt x="3591233" y="1063661"/>
                  <a:pt x="3609855" y="1077873"/>
                  <a:pt x="3664545" y="1081807"/>
                </a:cubicBezTo>
                <a:cubicBezTo>
                  <a:pt x="3681451" y="1082151"/>
                  <a:pt x="3776921" y="1148899"/>
                  <a:pt x="3783964" y="1156734"/>
                </a:cubicBezTo>
                <a:cubicBezTo>
                  <a:pt x="3799084" y="1167479"/>
                  <a:pt x="3827585" y="1208459"/>
                  <a:pt x="3834627" y="1213567"/>
                </a:cubicBezTo>
                <a:cubicBezTo>
                  <a:pt x="3851307" y="1222448"/>
                  <a:pt x="3853602" y="1266964"/>
                  <a:pt x="3880722" y="1258676"/>
                </a:cubicBezTo>
                <a:cubicBezTo>
                  <a:pt x="3895654" y="1252177"/>
                  <a:pt x="3887776" y="1235127"/>
                  <a:pt x="3885678" y="1222251"/>
                </a:cubicBezTo>
                <a:cubicBezTo>
                  <a:pt x="3858504" y="1155809"/>
                  <a:pt x="3916183" y="1104200"/>
                  <a:pt x="3941407" y="1047056"/>
                </a:cubicBezTo>
                <a:cubicBezTo>
                  <a:pt x="3966268" y="1004695"/>
                  <a:pt x="4029344" y="1009502"/>
                  <a:pt x="4017034" y="945828"/>
                </a:cubicBezTo>
                <a:cubicBezTo>
                  <a:pt x="4022630" y="924574"/>
                  <a:pt x="4029312" y="906867"/>
                  <a:pt x="4034809" y="886545"/>
                </a:cubicBezTo>
                <a:cubicBezTo>
                  <a:pt x="4037190" y="869946"/>
                  <a:pt x="4095239" y="722285"/>
                  <a:pt x="4100087" y="711352"/>
                </a:cubicBezTo>
                <a:cubicBezTo>
                  <a:pt x="4104376" y="702669"/>
                  <a:pt x="4126290" y="656567"/>
                  <a:pt x="4131720" y="641417"/>
                </a:cubicBezTo>
                <a:cubicBezTo>
                  <a:pt x="4147324" y="585345"/>
                  <a:pt x="3993246" y="488555"/>
                  <a:pt x="3964608" y="481113"/>
                </a:cubicBezTo>
                <a:cubicBezTo>
                  <a:pt x="3948459" y="473932"/>
                  <a:pt x="3837447" y="385662"/>
                  <a:pt x="3809288" y="312446"/>
                </a:cubicBezTo>
                <a:cubicBezTo>
                  <a:pt x="3787224" y="286109"/>
                  <a:pt x="3799233" y="260822"/>
                  <a:pt x="3786237" y="229592"/>
                </a:cubicBezTo>
                <a:cubicBezTo>
                  <a:pt x="3783111" y="223009"/>
                  <a:pt x="3722553" y="118192"/>
                  <a:pt x="3702603" y="106856"/>
                </a:cubicBezTo>
                <a:cubicBezTo>
                  <a:pt x="3689331" y="91452"/>
                  <a:pt x="3693239" y="66025"/>
                  <a:pt x="3715331" y="60364"/>
                </a:cubicBezTo>
                <a:cubicBezTo>
                  <a:pt x="3766493" y="16262"/>
                  <a:pt x="3999686" y="143418"/>
                  <a:pt x="3988852" y="67287"/>
                </a:cubicBezTo>
                <a:cubicBezTo>
                  <a:pt x="3986859" y="56246"/>
                  <a:pt x="3982084" y="46551"/>
                  <a:pt x="3975524" y="37848"/>
                </a:cubicBezTo>
                <a:close/>
                <a:moveTo>
                  <a:pt x="780853" y="0"/>
                </a:moveTo>
                <a:lnTo>
                  <a:pt x="1183718" y="0"/>
                </a:lnTo>
                <a:lnTo>
                  <a:pt x="1240390" y="264"/>
                </a:lnTo>
                <a:lnTo>
                  <a:pt x="1227486" y="82750"/>
                </a:lnTo>
                <a:cubicBezTo>
                  <a:pt x="1225727" y="105578"/>
                  <a:pt x="1307920" y="264877"/>
                  <a:pt x="1266112" y="224727"/>
                </a:cubicBezTo>
                <a:cubicBezTo>
                  <a:pt x="1261506" y="237421"/>
                  <a:pt x="1208794" y="153606"/>
                  <a:pt x="1196251" y="164726"/>
                </a:cubicBezTo>
                <a:cubicBezTo>
                  <a:pt x="1163919" y="221936"/>
                  <a:pt x="1112052" y="311369"/>
                  <a:pt x="1060359" y="359226"/>
                </a:cubicBezTo>
                <a:cubicBezTo>
                  <a:pt x="1039598" y="375658"/>
                  <a:pt x="1054553" y="397962"/>
                  <a:pt x="1063036" y="420487"/>
                </a:cubicBezTo>
                <a:cubicBezTo>
                  <a:pt x="1071599" y="448155"/>
                  <a:pt x="1092659" y="465160"/>
                  <a:pt x="1111339" y="486488"/>
                </a:cubicBezTo>
                <a:cubicBezTo>
                  <a:pt x="1122914" y="496954"/>
                  <a:pt x="1126084" y="516718"/>
                  <a:pt x="1123322" y="530218"/>
                </a:cubicBezTo>
                <a:cubicBezTo>
                  <a:pt x="1119781" y="555264"/>
                  <a:pt x="1178490" y="662006"/>
                  <a:pt x="1183511" y="670293"/>
                </a:cubicBezTo>
                <a:cubicBezTo>
                  <a:pt x="1198201" y="722826"/>
                  <a:pt x="1237648" y="762584"/>
                  <a:pt x="1268586" y="806359"/>
                </a:cubicBezTo>
                <a:cubicBezTo>
                  <a:pt x="1280975" y="825288"/>
                  <a:pt x="1311254" y="819630"/>
                  <a:pt x="1327279" y="809860"/>
                </a:cubicBezTo>
                <a:cubicBezTo>
                  <a:pt x="1344412" y="789380"/>
                  <a:pt x="1323703" y="750010"/>
                  <a:pt x="1326889" y="728836"/>
                </a:cubicBezTo>
                <a:cubicBezTo>
                  <a:pt x="1333449" y="579410"/>
                  <a:pt x="1289731" y="435682"/>
                  <a:pt x="1267280" y="288749"/>
                </a:cubicBezTo>
                <a:cubicBezTo>
                  <a:pt x="1262889" y="275776"/>
                  <a:pt x="1272330" y="259582"/>
                  <a:pt x="1285931" y="264146"/>
                </a:cubicBezTo>
                <a:cubicBezTo>
                  <a:pt x="1291019" y="265896"/>
                  <a:pt x="1294162" y="270507"/>
                  <a:pt x="1296214" y="277023"/>
                </a:cubicBezTo>
                <a:cubicBezTo>
                  <a:pt x="1328812" y="406845"/>
                  <a:pt x="1347678" y="444046"/>
                  <a:pt x="1375032" y="727856"/>
                </a:cubicBezTo>
                <a:cubicBezTo>
                  <a:pt x="1366077" y="761983"/>
                  <a:pt x="1382185" y="800407"/>
                  <a:pt x="1390959" y="833785"/>
                </a:cubicBezTo>
                <a:cubicBezTo>
                  <a:pt x="1405204" y="851543"/>
                  <a:pt x="1426556" y="860301"/>
                  <a:pt x="1448787" y="864161"/>
                </a:cubicBezTo>
                <a:cubicBezTo>
                  <a:pt x="1460717" y="865304"/>
                  <a:pt x="1778380" y="1056792"/>
                  <a:pt x="1784412" y="1063488"/>
                </a:cubicBezTo>
                <a:cubicBezTo>
                  <a:pt x="1790414" y="1070041"/>
                  <a:pt x="1969800" y="1347552"/>
                  <a:pt x="1980109" y="1386504"/>
                </a:cubicBezTo>
                <a:cubicBezTo>
                  <a:pt x="1982211" y="1392559"/>
                  <a:pt x="2058528" y="1446118"/>
                  <a:pt x="2058916" y="1451951"/>
                </a:cubicBezTo>
                <a:cubicBezTo>
                  <a:pt x="2075975" y="1474847"/>
                  <a:pt x="1968173" y="1458438"/>
                  <a:pt x="1944353" y="1464482"/>
                </a:cubicBezTo>
                <a:cubicBezTo>
                  <a:pt x="1867946" y="1481590"/>
                  <a:pt x="1803964" y="1489116"/>
                  <a:pt x="1745851" y="1484120"/>
                </a:cubicBezTo>
                <a:cubicBezTo>
                  <a:pt x="1738419" y="1484105"/>
                  <a:pt x="1732624" y="1485995"/>
                  <a:pt x="1727581" y="1490604"/>
                </a:cubicBezTo>
                <a:cubicBezTo>
                  <a:pt x="1721815" y="1499461"/>
                  <a:pt x="1724960" y="1509526"/>
                  <a:pt x="1728730" y="1518999"/>
                </a:cubicBezTo>
                <a:cubicBezTo>
                  <a:pt x="1807373" y="1688938"/>
                  <a:pt x="1940700" y="1803990"/>
                  <a:pt x="2012168" y="1968241"/>
                </a:cubicBezTo>
                <a:cubicBezTo>
                  <a:pt x="2041642" y="2022497"/>
                  <a:pt x="2175445" y="2253119"/>
                  <a:pt x="2213616" y="2312417"/>
                </a:cubicBezTo>
                <a:cubicBezTo>
                  <a:pt x="2237882" y="2339782"/>
                  <a:pt x="2270444" y="2287680"/>
                  <a:pt x="2280675" y="2268885"/>
                </a:cubicBezTo>
                <a:cubicBezTo>
                  <a:pt x="2289511" y="2249942"/>
                  <a:pt x="2307608" y="2225610"/>
                  <a:pt x="2335537" y="2188182"/>
                </a:cubicBezTo>
                <a:cubicBezTo>
                  <a:pt x="2344983" y="2176079"/>
                  <a:pt x="2426064" y="2128826"/>
                  <a:pt x="2433484" y="2125361"/>
                </a:cubicBezTo>
                <a:cubicBezTo>
                  <a:pt x="2449366" y="2111529"/>
                  <a:pt x="2517626" y="2110327"/>
                  <a:pt x="2534375" y="2107221"/>
                </a:cubicBezTo>
                <a:cubicBezTo>
                  <a:pt x="2578654" y="2093602"/>
                  <a:pt x="2808851" y="2046010"/>
                  <a:pt x="2781045" y="2096299"/>
                </a:cubicBezTo>
                <a:cubicBezTo>
                  <a:pt x="2773029" y="2101865"/>
                  <a:pt x="2756612" y="2102327"/>
                  <a:pt x="2747533" y="2107219"/>
                </a:cubicBezTo>
                <a:cubicBezTo>
                  <a:pt x="2736731" y="2113865"/>
                  <a:pt x="2728684" y="2123381"/>
                  <a:pt x="2717830" y="2130489"/>
                </a:cubicBezTo>
                <a:cubicBezTo>
                  <a:pt x="2700824" y="2144724"/>
                  <a:pt x="2520286" y="2340944"/>
                  <a:pt x="2513431" y="2348983"/>
                </a:cubicBezTo>
                <a:cubicBezTo>
                  <a:pt x="2495879" y="2360762"/>
                  <a:pt x="2489858" y="2369830"/>
                  <a:pt x="2472932" y="2383746"/>
                </a:cubicBezTo>
                <a:cubicBezTo>
                  <a:pt x="2418790" y="2410309"/>
                  <a:pt x="2340689" y="2402023"/>
                  <a:pt x="2298905" y="2394766"/>
                </a:cubicBezTo>
                <a:cubicBezTo>
                  <a:pt x="2277248" y="2389413"/>
                  <a:pt x="2272006" y="2416353"/>
                  <a:pt x="2284878" y="2429265"/>
                </a:cubicBezTo>
                <a:cubicBezTo>
                  <a:pt x="2349114" y="2522651"/>
                  <a:pt x="2490719" y="2844478"/>
                  <a:pt x="2526448" y="2883854"/>
                </a:cubicBezTo>
                <a:cubicBezTo>
                  <a:pt x="2536677" y="2916302"/>
                  <a:pt x="2780943" y="3434274"/>
                  <a:pt x="2787071" y="3445497"/>
                </a:cubicBezTo>
                <a:cubicBezTo>
                  <a:pt x="2791059" y="3462805"/>
                  <a:pt x="2966888" y="3810390"/>
                  <a:pt x="2981522" y="3843530"/>
                </a:cubicBezTo>
                <a:cubicBezTo>
                  <a:pt x="2985549" y="3850066"/>
                  <a:pt x="3093051" y="4038010"/>
                  <a:pt x="3106580" y="4061388"/>
                </a:cubicBezTo>
                <a:cubicBezTo>
                  <a:pt x="3112533" y="4071135"/>
                  <a:pt x="3123477" y="4075377"/>
                  <a:pt x="3134638" y="4077146"/>
                </a:cubicBezTo>
                <a:cubicBezTo>
                  <a:pt x="3196525" y="4083427"/>
                  <a:pt x="3244551" y="4101728"/>
                  <a:pt x="3291577" y="4133285"/>
                </a:cubicBezTo>
                <a:cubicBezTo>
                  <a:pt x="3300790" y="4133819"/>
                  <a:pt x="3300201" y="4123639"/>
                  <a:pt x="3297396" y="4115774"/>
                </a:cubicBezTo>
                <a:cubicBezTo>
                  <a:pt x="3282298" y="4074400"/>
                  <a:pt x="3253231" y="4054772"/>
                  <a:pt x="3219479" y="4038612"/>
                </a:cubicBezTo>
                <a:cubicBezTo>
                  <a:pt x="3208899" y="4031254"/>
                  <a:pt x="3203685" y="4018009"/>
                  <a:pt x="3200896" y="4005437"/>
                </a:cubicBezTo>
                <a:cubicBezTo>
                  <a:pt x="3188263" y="3948510"/>
                  <a:pt x="3184950" y="3916495"/>
                  <a:pt x="3194019" y="3875366"/>
                </a:cubicBezTo>
                <a:cubicBezTo>
                  <a:pt x="3199016" y="3850760"/>
                  <a:pt x="3234931" y="3842488"/>
                  <a:pt x="3252074" y="3859604"/>
                </a:cubicBezTo>
                <a:cubicBezTo>
                  <a:pt x="3262473" y="3870939"/>
                  <a:pt x="3278542" y="3867527"/>
                  <a:pt x="3291531" y="3872074"/>
                </a:cubicBezTo>
                <a:cubicBezTo>
                  <a:pt x="3326310" y="3894221"/>
                  <a:pt x="3355837" y="3926177"/>
                  <a:pt x="3372381" y="3964502"/>
                </a:cubicBezTo>
                <a:cubicBezTo>
                  <a:pt x="3383875" y="4022445"/>
                  <a:pt x="3380169" y="4063143"/>
                  <a:pt x="3343986" y="4104372"/>
                </a:cubicBezTo>
                <a:cubicBezTo>
                  <a:pt x="3341673" y="4110343"/>
                  <a:pt x="3340742" y="4117071"/>
                  <a:pt x="3339887" y="4123476"/>
                </a:cubicBezTo>
                <a:cubicBezTo>
                  <a:pt x="3338067" y="4137827"/>
                  <a:pt x="3326489" y="4149191"/>
                  <a:pt x="3330425" y="4155292"/>
                </a:cubicBezTo>
                <a:cubicBezTo>
                  <a:pt x="3333147" y="4159387"/>
                  <a:pt x="3340180" y="4166468"/>
                  <a:pt x="3343163" y="4171720"/>
                </a:cubicBezTo>
                <a:cubicBezTo>
                  <a:pt x="3350782" y="4195800"/>
                  <a:pt x="3360056" y="4212998"/>
                  <a:pt x="3382253" y="4226265"/>
                </a:cubicBezTo>
                <a:cubicBezTo>
                  <a:pt x="3398799" y="4240027"/>
                  <a:pt x="3421426" y="4221062"/>
                  <a:pt x="3432203" y="4207449"/>
                </a:cubicBezTo>
                <a:cubicBezTo>
                  <a:pt x="3447813" y="4184885"/>
                  <a:pt x="3453489" y="4168766"/>
                  <a:pt x="3461825" y="4142812"/>
                </a:cubicBezTo>
                <a:cubicBezTo>
                  <a:pt x="3471450" y="4117174"/>
                  <a:pt x="3479860" y="3975375"/>
                  <a:pt x="3481418" y="3957139"/>
                </a:cubicBezTo>
                <a:cubicBezTo>
                  <a:pt x="3479920" y="3921688"/>
                  <a:pt x="3444759" y="3724972"/>
                  <a:pt x="3430355" y="3688747"/>
                </a:cubicBezTo>
                <a:cubicBezTo>
                  <a:pt x="3397194" y="3662298"/>
                  <a:pt x="3198782" y="3569573"/>
                  <a:pt x="3186700" y="3548605"/>
                </a:cubicBezTo>
                <a:cubicBezTo>
                  <a:pt x="3182562" y="3540879"/>
                  <a:pt x="3089852" y="3424398"/>
                  <a:pt x="3079759" y="3409659"/>
                </a:cubicBezTo>
                <a:cubicBezTo>
                  <a:pt x="3062749" y="3374015"/>
                  <a:pt x="2952902" y="3197354"/>
                  <a:pt x="2931637" y="3170539"/>
                </a:cubicBezTo>
                <a:cubicBezTo>
                  <a:pt x="2893707" y="3110276"/>
                  <a:pt x="3031515" y="3155354"/>
                  <a:pt x="3088526" y="3150583"/>
                </a:cubicBezTo>
                <a:cubicBezTo>
                  <a:pt x="3103102" y="3150192"/>
                  <a:pt x="3190848" y="3179359"/>
                  <a:pt x="3242380" y="3187908"/>
                </a:cubicBezTo>
                <a:lnTo>
                  <a:pt x="3257339" y="3187833"/>
                </a:lnTo>
                <a:lnTo>
                  <a:pt x="3242838" y="3139433"/>
                </a:lnTo>
                <a:cubicBezTo>
                  <a:pt x="3221954" y="3065751"/>
                  <a:pt x="3191182" y="2949237"/>
                  <a:pt x="3181059" y="2910774"/>
                </a:cubicBezTo>
                <a:cubicBezTo>
                  <a:pt x="3146741" y="2732213"/>
                  <a:pt x="3086244" y="2584627"/>
                  <a:pt x="3032414" y="2432230"/>
                </a:cubicBezTo>
                <a:cubicBezTo>
                  <a:pt x="3007371" y="2384268"/>
                  <a:pt x="3019465" y="2313058"/>
                  <a:pt x="2983935" y="2273186"/>
                </a:cubicBezTo>
                <a:cubicBezTo>
                  <a:pt x="2970033" y="2269294"/>
                  <a:pt x="2896660" y="2244038"/>
                  <a:pt x="2893147" y="2219343"/>
                </a:cubicBezTo>
                <a:cubicBezTo>
                  <a:pt x="2883464" y="2187990"/>
                  <a:pt x="2898680" y="2137006"/>
                  <a:pt x="2871668" y="2115709"/>
                </a:cubicBezTo>
                <a:cubicBezTo>
                  <a:pt x="2860449" y="2110922"/>
                  <a:pt x="2836976" y="2113098"/>
                  <a:pt x="2840208" y="2094188"/>
                </a:cubicBezTo>
                <a:cubicBezTo>
                  <a:pt x="2840824" y="2088748"/>
                  <a:pt x="2840360" y="2084603"/>
                  <a:pt x="2837342" y="2081936"/>
                </a:cubicBezTo>
                <a:cubicBezTo>
                  <a:pt x="2792541" y="2050189"/>
                  <a:pt x="2760982" y="2045973"/>
                  <a:pt x="2693878" y="2056467"/>
                </a:cubicBezTo>
                <a:cubicBezTo>
                  <a:pt x="2664702" y="2056874"/>
                  <a:pt x="2573110" y="2072501"/>
                  <a:pt x="2546099" y="2058025"/>
                </a:cubicBezTo>
                <a:cubicBezTo>
                  <a:pt x="2523030" y="2046315"/>
                  <a:pt x="2486162" y="2022964"/>
                  <a:pt x="2473259" y="2014000"/>
                </a:cubicBezTo>
                <a:cubicBezTo>
                  <a:pt x="2452441" y="2000123"/>
                  <a:pt x="2336068" y="1890410"/>
                  <a:pt x="2282391" y="1865779"/>
                </a:cubicBezTo>
                <a:cubicBezTo>
                  <a:pt x="2260497" y="1857298"/>
                  <a:pt x="2171624" y="1797727"/>
                  <a:pt x="2171083" y="1777531"/>
                </a:cubicBezTo>
                <a:cubicBezTo>
                  <a:pt x="2195292" y="1739718"/>
                  <a:pt x="2345699" y="1737723"/>
                  <a:pt x="2389430" y="1735295"/>
                </a:cubicBezTo>
                <a:cubicBezTo>
                  <a:pt x="2419813" y="1756752"/>
                  <a:pt x="2444865" y="1735731"/>
                  <a:pt x="2477099" y="1738885"/>
                </a:cubicBezTo>
                <a:cubicBezTo>
                  <a:pt x="2488209" y="1742487"/>
                  <a:pt x="2581614" y="1791046"/>
                  <a:pt x="2633506" y="1813792"/>
                </a:cubicBezTo>
                <a:cubicBezTo>
                  <a:pt x="2646205" y="1817040"/>
                  <a:pt x="2768024" y="1966329"/>
                  <a:pt x="2775369" y="1985774"/>
                </a:cubicBezTo>
                <a:cubicBezTo>
                  <a:pt x="2881339" y="2092339"/>
                  <a:pt x="2885312" y="2064472"/>
                  <a:pt x="2871478" y="2005533"/>
                </a:cubicBezTo>
                <a:cubicBezTo>
                  <a:pt x="2832228" y="1890833"/>
                  <a:pt x="2853995" y="1747737"/>
                  <a:pt x="2815613" y="1632838"/>
                </a:cubicBezTo>
                <a:cubicBezTo>
                  <a:pt x="2781289" y="1530086"/>
                  <a:pt x="2741766" y="1568572"/>
                  <a:pt x="2725456" y="1560668"/>
                </a:cubicBezTo>
                <a:cubicBezTo>
                  <a:pt x="2715314" y="1555945"/>
                  <a:pt x="2687042" y="1618465"/>
                  <a:pt x="2675546" y="1617225"/>
                </a:cubicBezTo>
                <a:cubicBezTo>
                  <a:pt x="2492588" y="1698001"/>
                  <a:pt x="2040289" y="1737420"/>
                  <a:pt x="2255048" y="1562870"/>
                </a:cubicBezTo>
                <a:cubicBezTo>
                  <a:pt x="2270975" y="1549934"/>
                  <a:pt x="2308325" y="1532398"/>
                  <a:pt x="2288165" y="1508518"/>
                </a:cubicBezTo>
                <a:lnTo>
                  <a:pt x="2286576" y="1507508"/>
                </a:lnTo>
                <a:cubicBezTo>
                  <a:pt x="2278988" y="1504039"/>
                  <a:pt x="2175175" y="1470069"/>
                  <a:pt x="2158366" y="1464701"/>
                </a:cubicBezTo>
                <a:cubicBezTo>
                  <a:pt x="2144739" y="1457267"/>
                  <a:pt x="2132768" y="1440214"/>
                  <a:pt x="2117745" y="1435361"/>
                </a:cubicBezTo>
                <a:cubicBezTo>
                  <a:pt x="2106046" y="1429769"/>
                  <a:pt x="2103402" y="1414437"/>
                  <a:pt x="2091970" y="1408028"/>
                </a:cubicBezTo>
                <a:cubicBezTo>
                  <a:pt x="2091617" y="1407804"/>
                  <a:pt x="2086451" y="1403643"/>
                  <a:pt x="2085777" y="1400607"/>
                </a:cubicBezTo>
                <a:cubicBezTo>
                  <a:pt x="2086041" y="1384024"/>
                  <a:pt x="2098407" y="1371427"/>
                  <a:pt x="2090670" y="1351614"/>
                </a:cubicBezTo>
                <a:cubicBezTo>
                  <a:pt x="2085849" y="1323726"/>
                  <a:pt x="2023806" y="1251835"/>
                  <a:pt x="2054683" y="1238615"/>
                </a:cubicBezTo>
                <a:cubicBezTo>
                  <a:pt x="2104403" y="1231071"/>
                  <a:pt x="2136178" y="1212343"/>
                  <a:pt x="2267154" y="1249839"/>
                </a:cubicBezTo>
                <a:cubicBezTo>
                  <a:pt x="2311956" y="1255663"/>
                  <a:pt x="2404688" y="1293002"/>
                  <a:pt x="2417223" y="1300983"/>
                </a:cubicBezTo>
                <a:cubicBezTo>
                  <a:pt x="2476799" y="1357653"/>
                  <a:pt x="2557057" y="1383204"/>
                  <a:pt x="2615703" y="1442507"/>
                </a:cubicBezTo>
                <a:cubicBezTo>
                  <a:pt x="2670868" y="1482726"/>
                  <a:pt x="2653628" y="1412568"/>
                  <a:pt x="2621286" y="1394575"/>
                </a:cubicBezTo>
                <a:cubicBezTo>
                  <a:pt x="2609781" y="1384394"/>
                  <a:pt x="2570670" y="1287402"/>
                  <a:pt x="2555586" y="1279529"/>
                </a:cubicBezTo>
                <a:cubicBezTo>
                  <a:pt x="2500242" y="1187957"/>
                  <a:pt x="2427600" y="1074451"/>
                  <a:pt x="2440973" y="961868"/>
                </a:cubicBezTo>
                <a:cubicBezTo>
                  <a:pt x="2446039" y="941644"/>
                  <a:pt x="2458982" y="919363"/>
                  <a:pt x="2469663" y="902591"/>
                </a:cubicBezTo>
                <a:cubicBezTo>
                  <a:pt x="2506327" y="864892"/>
                  <a:pt x="2498370" y="795550"/>
                  <a:pt x="2570379" y="815353"/>
                </a:cubicBezTo>
                <a:cubicBezTo>
                  <a:pt x="2594060" y="822984"/>
                  <a:pt x="2588093" y="855541"/>
                  <a:pt x="2603723" y="872689"/>
                </a:cubicBezTo>
                <a:cubicBezTo>
                  <a:pt x="2624523" y="892635"/>
                  <a:pt x="2678796" y="966405"/>
                  <a:pt x="2682690" y="986004"/>
                </a:cubicBezTo>
                <a:cubicBezTo>
                  <a:pt x="2708242" y="1051288"/>
                  <a:pt x="2688886" y="1145792"/>
                  <a:pt x="2738635" y="1201918"/>
                </a:cubicBezTo>
                <a:cubicBezTo>
                  <a:pt x="2767477" y="1234175"/>
                  <a:pt x="2779152" y="1166546"/>
                  <a:pt x="2792609" y="1149307"/>
                </a:cubicBezTo>
                <a:cubicBezTo>
                  <a:pt x="2837479" y="1095991"/>
                  <a:pt x="2836715" y="1023539"/>
                  <a:pt x="2842159" y="1011869"/>
                </a:cubicBezTo>
                <a:cubicBezTo>
                  <a:pt x="2850839" y="989476"/>
                  <a:pt x="2855731" y="945940"/>
                  <a:pt x="2873785" y="976047"/>
                </a:cubicBezTo>
                <a:cubicBezTo>
                  <a:pt x="2930706" y="1036493"/>
                  <a:pt x="2973873" y="1145624"/>
                  <a:pt x="2975100" y="1234496"/>
                </a:cubicBezTo>
                <a:cubicBezTo>
                  <a:pt x="2975227" y="1243265"/>
                  <a:pt x="2980727" y="1253716"/>
                  <a:pt x="2974673" y="1259911"/>
                </a:cubicBezTo>
                <a:cubicBezTo>
                  <a:pt x="2965989" y="1267905"/>
                  <a:pt x="2925929" y="1344258"/>
                  <a:pt x="2924752" y="1357406"/>
                </a:cubicBezTo>
                <a:cubicBezTo>
                  <a:pt x="2918260" y="1380073"/>
                  <a:pt x="2895969" y="1394416"/>
                  <a:pt x="2881901" y="1413006"/>
                </a:cubicBezTo>
                <a:cubicBezTo>
                  <a:pt x="2832202" y="1457536"/>
                  <a:pt x="2842373" y="1481511"/>
                  <a:pt x="2902260" y="1502028"/>
                </a:cubicBezTo>
                <a:cubicBezTo>
                  <a:pt x="2931476" y="1518893"/>
                  <a:pt x="2920929" y="1567021"/>
                  <a:pt x="2936667" y="1593548"/>
                </a:cubicBezTo>
                <a:cubicBezTo>
                  <a:pt x="2962727" y="1641285"/>
                  <a:pt x="3023500" y="1760758"/>
                  <a:pt x="3026528" y="1848169"/>
                </a:cubicBezTo>
                <a:cubicBezTo>
                  <a:pt x="3025602" y="1872030"/>
                  <a:pt x="3009240" y="1882331"/>
                  <a:pt x="3018000" y="1905400"/>
                </a:cubicBezTo>
                <a:cubicBezTo>
                  <a:pt x="3020642" y="1922100"/>
                  <a:pt x="2984549" y="2103094"/>
                  <a:pt x="3001741" y="2208589"/>
                </a:cubicBezTo>
                <a:cubicBezTo>
                  <a:pt x="3005265" y="2227214"/>
                  <a:pt x="3010366" y="2247457"/>
                  <a:pt x="3019030" y="2264639"/>
                </a:cubicBezTo>
                <a:cubicBezTo>
                  <a:pt x="3026124" y="2277467"/>
                  <a:pt x="3081073" y="2483438"/>
                  <a:pt x="3094786" y="2526789"/>
                </a:cubicBezTo>
                <a:cubicBezTo>
                  <a:pt x="3140061" y="2620138"/>
                  <a:pt x="3214558" y="2964746"/>
                  <a:pt x="3249574" y="3014584"/>
                </a:cubicBezTo>
                <a:cubicBezTo>
                  <a:pt x="3250334" y="3024649"/>
                  <a:pt x="3271592" y="3100608"/>
                  <a:pt x="3281108" y="3155336"/>
                </a:cubicBezTo>
                <a:lnTo>
                  <a:pt x="3284008" y="3184586"/>
                </a:lnTo>
                <a:lnTo>
                  <a:pt x="3292782" y="3180152"/>
                </a:lnTo>
                <a:cubicBezTo>
                  <a:pt x="3296091" y="3184117"/>
                  <a:pt x="3299218" y="3190703"/>
                  <a:pt x="3301945" y="3196165"/>
                </a:cubicBezTo>
                <a:cubicBezTo>
                  <a:pt x="3309951" y="3213792"/>
                  <a:pt x="3568689" y="3363170"/>
                  <a:pt x="3581897" y="3394657"/>
                </a:cubicBezTo>
                <a:cubicBezTo>
                  <a:pt x="3588782" y="3411323"/>
                  <a:pt x="3646136" y="3470304"/>
                  <a:pt x="3661253" y="3491969"/>
                </a:cubicBezTo>
                <a:cubicBezTo>
                  <a:pt x="3664799" y="3497699"/>
                  <a:pt x="3751892" y="3705029"/>
                  <a:pt x="3781451" y="3802016"/>
                </a:cubicBezTo>
                <a:cubicBezTo>
                  <a:pt x="3794317" y="3824481"/>
                  <a:pt x="3841515" y="3887540"/>
                  <a:pt x="3854829" y="3913390"/>
                </a:cubicBezTo>
                <a:cubicBezTo>
                  <a:pt x="3869720" y="3932677"/>
                  <a:pt x="3873060" y="3935423"/>
                  <a:pt x="3890696" y="3912404"/>
                </a:cubicBezTo>
                <a:cubicBezTo>
                  <a:pt x="3913752" y="3893343"/>
                  <a:pt x="4032521" y="3787696"/>
                  <a:pt x="4043663" y="3780525"/>
                </a:cubicBezTo>
                <a:cubicBezTo>
                  <a:pt x="4060398" y="3763014"/>
                  <a:pt x="4120916" y="3718050"/>
                  <a:pt x="4137233" y="3709578"/>
                </a:cubicBezTo>
                <a:cubicBezTo>
                  <a:pt x="4149706" y="3706354"/>
                  <a:pt x="4259808" y="3637500"/>
                  <a:pt x="4267982" y="3631290"/>
                </a:cubicBezTo>
                <a:cubicBezTo>
                  <a:pt x="4278016" y="3625274"/>
                  <a:pt x="4291444" y="3620174"/>
                  <a:pt x="4305951" y="3614525"/>
                </a:cubicBezTo>
                <a:cubicBezTo>
                  <a:pt x="4445235" y="3566490"/>
                  <a:pt x="4670132" y="3516887"/>
                  <a:pt x="4787475" y="3568778"/>
                </a:cubicBezTo>
                <a:cubicBezTo>
                  <a:pt x="4811458" y="3574368"/>
                  <a:pt x="4919999" y="3620782"/>
                  <a:pt x="4941775" y="3638993"/>
                </a:cubicBezTo>
                <a:cubicBezTo>
                  <a:pt x="4959352" y="3656014"/>
                  <a:pt x="4956628" y="3685426"/>
                  <a:pt x="4957230" y="3708640"/>
                </a:cubicBezTo>
                <a:cubicBezTo>
                  <a:pt x="4966583" y="3741888"/>
                  <a:pt x="4952588" y="3761521"/>
                  <a:pt x="4943820" y="3791666"/>
                </a:cubicBezTo>
                <a:cubicBezTo>
                  <a:pt x="4929145" y="3836919"/>
                  <a:pt x="4871834" y="3846449"/>
                  <a:pt x="4846294" y="3883047"/>
                </a:cubicBezTo>
                <a:cubicBezTo>
                  <a:pt x="4725634" y="3941204"/>
                  <a:pt x="4592108" y="4006309"/>
                  <a:pt x="4447306" y="3994630"/>
                </a:cubicBezTo>
                <a:cubicBezTo>
                  <a:pt x="4426277" y="3992774"/>
                  <a:pt x="4127545" y="3996601"/>
                  <a:pt x="4107831" y="3992487"/>
                </a:cubicBezTo>
                <a:cubicBezTo>
                  <a:pt x="4094574" y="3988758"/>
                  <a:pt x="3932342" y="3966842"/>
                  <a:pt x="3929413" y="3967339"/>
                </a:cubicBezTo>
                <a:cubicBezTo>
                  <a:pt x="3910424" y="3971250"/>
                  <a:pt x="3900105" y="3959594"/>
                  <a:pt x="3885429" y="3968609"/>
                </a:cubicBezTo>
                <a:cubicBezTo>
                  <a:pt x="3866129" y="3978651"/>
                  <a:pt x="3755659" y="4042437"/>
                  <a:pt x="3741494" y="4063316"/>
                </a:cubicBezTo>
                <a:cubicBezTo>
                  <a:pt x="3734879" y="4071757"/>
                  <a:pt x="3611260" y="4133000"/>
                  <a:pt x="3593752" y="4157956"/>
                </a:cubicBezTo>
                <a:cubicBezTo>
                  <a:pt x="3586816" y="4166319"/>
                  <a:pt x="3403929" y="4326675"/>
                  <a:pt x="3396188" y="4334152"/>
                </a:cubicBezTo>
                <a:cubicBezTo>
                  <a:pt x="3389749" y="4341339"/>
                  <a:pt x="3357566" y="4375317"/>
                  <a:pt x="3352487" y="4385237"/>
                </a:cubicBezTo>
                <a:cubicBezTo>
                  <a:pt x="3347367" y="4394257"/>
                  <a:pt x="3350158" y="4406832"/>
                  <a:pt x="3344918" y="4416028"/>
                </a:cubicBezTo>
                <a:cubicBezTo>
                  <a:pt x="3250516" y="4537191"/>
                  <a:pt x="3400202" y="4807952"/>
                  <a:pt x="3413624" y="4960676"/>
                </a:cubicBezTo>
                <a:cubicBezTo>
                  <a:pt x="3419669" y="4994052"/>
                  <a:pt x="3465581" y="5199603"/>
                  <a:pt x="3478325" y="5256361"/>
                </a:cubicBezTo>
                <a:cubicBezTo>
                  <a:pt x="3593231" y="5592449"/>
                  <a:pt x="3751139" y="6446147"/>
                  <a:pt x="3754586" y="6514969"/>
                </a:cubicBezTo>
                <a:cubicBezTo>
                  <a:pt x="3744216" y="6538861"/>
                  <a:pt x="3774806" y="6726517"/>
                  <a:pt x="3786916" y="6831819"/>
                </a:cubicBezTo>
                <a:lnTo>
                  <a:pt x="3789499" y="6858000"/>
                </a:lnTo>
                <a:lnTo>
                  <a:pt x="3743631" y="6858000"/>
                </a:lnTo>
                <a:lnTo>
                  <a:pt x="3743895" y="6842791"/>
                </a:lnTo>
                <a:cubicBezTo>
                  <a:pt x="3738644" y="6623227"/>
                  <a:pt x="3673383" y="6526775"/>
                  <a:pt x="3666958" y="6262880"/>
                </a:cubicBezTo>
                <a:cubicBezTo>
                  <a:pt x="3619404" y="6002811"/>
                  <a:pt x="3554721" y="5744113"/>
                  <a:pt x="3497374" y="5486369"/>
                </a:cubicBezTo>
                <a:cubicBezTo>
                  <a:pt x="3449413" y="5378152"/>
                  <a:pt x="3394959" y="5102025"/>
                  <a:pt x="3393566" y="5082773"/>
                </a:cubicBezTo>
                <a:cubicBezTo>
                  <a:pt x="3371381" y="4977325"/>
                  <a:pt x="3346960" y="4873434"/>
                  <a:pt x="3324184" y="4767361"/>
                </a:cubicBezTo>
                <a:cubicBezTo>
                  <a:pt x="3296334" y="4639819"/>
                  <a:pt x="3289560" y="4500630"/>
                  <a:pt x="3236567" y="4380034"/>
                </a:cubicBezTo>
                <a:cubicBezTo>
                  <a:pt x="3231290" y="4369226"/>
                  <a:pt x="3226249" y="4357460"/>
                  <a:pt x="3219477" y="4348803"/>
                </a:cubicBezTo>
                <a:cubicBezTo>
                  <a:pt x="3206561" y="4337722"/>
                  <a:pt x="3165799" y="4290671"/>
                  <a:pt x="3156765" y="4277970"/>
                </a:cubicBezTo>
                <a:cubicBezTo>
                  <a:pt x="3150152" y="4265944"/>
                  <a:pt x="3148718" y="4241704"/>
                  <a:pt x="3129757" y="4241665"/>
                </a:cubicBezTo>
                <a:cubicBezTo>
                  <a:pt x="3124845" y="4241391"/>
                  <a:pt x="3075176" y="4222543"/>
                  <a:pt x="3052048" y="4217368"/>
                </a:cubicBezTo>
                <a:cubicBezTo>
                  <a:pt x="3034532" y="4211550"/>
                  <a:pt x="3029513" y="4192349"/>
                  <a:pt x="3029772" y="4175763"/>
                </a:cubicBezTo>
                <a:cubicBezTo>
                  <a:pt x="3025948" y="4142805"/>
                  <a:pt x="3048491" y="4133711"/>
                  <a:pt x="3063827" y="4111961"/>
                </a:cubicBezTo>
                <a:cubicBezTo>
                  <a:pt x="3069438" y="4094192"/>
                  <a:pt x="2945245" y="3876141"/>
                  <a:pt x="2941664" y="3867534"/>
                </a:cubicBezTo>
                <a:cubicBezTo>
                  <a:pt x="2935427" y="3853758"/>
                  <a:pt x="2714590" y="3375771"/>
                  <a:pt x="2677616" y="3330760"/>
                </a:cubicBezTo>
                <a:cubicBezTo>
                  <a:pt x="2667045" y="3319306"/>
                  <a:pt x="2446034" y="2783141"/>
                  <a:pt x="2408064" y="2736382"/>
                </a:cubicBezTo>
                <a:cubicBezTo>
                  <a:pt x="2397292" y="2726794"/>
                  <a:pt x="2262275" y="2472939"/>
                  <a:pt x="2252459" y="2457379"/>
                </a:cubicBezTo>
                <a:cubicBezTo>
                  <a:pt x="2239314" y="2443923"/>
                  <a:pt x="1863943" y="1809955"/>
                  <a:pt x="1862885" y="1806552"/>
                </a:cubicBezTo>
                <a:cubicBezTo>
                  <a:pt x="1855025" y="1784794"/>
                  <a:pt x="1702598" y="1556333"/>
                  <a:pt x="1675724" y="1496044"/>
                </a:cubicBezTo>
                <a:cubicBezTo>
                  <a:pt x="1668921" y="1480420"/>
                  <a:pt x="1652487" y="1477397"/>
                  <a:pt x="1637381" y="1475596"/>
                </a:cubicBezTo>
                <a:cubicBezTo>
                  <a:pt x="1618083" y="1473360"/>
                  <a:pt x="1373870" y="1325907"/>
                  <a:pt x="1354814" y="1313156"/>
                </a:cubicBezTo>
                <a:cubicBezTo>
                  <a:pt x="1339891" y="1303279"/>
                  <a:pt x="1282794" y="1230439"/>
                  <a:pt x="1262410" y="1209646"/>
                </a:cubicBezTo>
                <a:cubicBezTo>
                  <a:pt x="1258576" y="1203975"/>
                  <a:pt x="1237570" y="1172861"/>
                  <a:pt x="1234429" y="1160061"/>
                </a:cubicBezTo>
                <a:cubicBezTo>
                  <a:pt x="1200685" y="1053086"/>
                  <a:pt x="1118802" y="962853"/>
                  <a:pt x="1077566" y="846016"/>
                </a:cubicBezTo>
                <a:cubicBezTo>
                  <a:pt x="1073959" y="837268"/>
                  <a:pt x="1068070" y="829172"/>
                  <a:pt x="1058578" y="828097"/>
                </a:cubicBezTo>
                <a:cubicBezTo>
                  <a:pt x="1049846" y="827001"/>
                  <a:pt x="1037405" y="830367"/>
                  <a:pt x="1034482" y="834959"/>
                </a:cubicBezTo>
                <a:cubicBezTo>
                  <a:pt x="1029966" y="843995"/>
                  <a:pt x="1042969" y="853391"/>
                  <a:pt x="1038949" y="863987"/>
                </a:cubicBezTo>
                <a:cubicBezTo>
                  <a:pt x="1024781" y="894420"/>
                  <a:pt x="972765" y="1007084"/>
                  <a:pt x="965322" y="1034359"/>
                </a:cubicBezTo>
                <a:cubicBezTo>
                  <a:pt x="962334" y="1046847"/>
                  <a:pt x="909408" y="1190945"/>
                  <a:pt x="895774" y="1205344"/>
                </a:cubicBezTo>
                <a:cubicBezTo>
                  <a:pt x="879490" y="1219420"/>
                  <a:pt x="796963" y="1315507"/>
                  <a:pt x="783954" y="1327945"/>
                </a:cubicBezTo>
                <a:cubicBezTo>
                  <a:pt x="770770" y="1338904"/>
                  <a:pt x="638562" y="1399018"/>
                  <a:pt x="614312" y="1426383"/>
                </a:cubicBezTo>
                <a:cubicBezTo>
                  <a:pt x="588430" y="1445014"/>
                  <a:pt x="214732" y="1591310"/>
                  <a:pt x="201648" y="1540546"/>
                </a:cubicBezTo>
                <a:cubicBezTo>
                  <a:pt x="182517" y="1474141"/>
                  <a:pt x="196140" y="1396829"/>
                  <a:pt x="204272" y="1297540"/>
                </a:cubicBezTo>
                <a:cubicBezTo>
                  <a:pt x="198165" y="1280245"/>
                  <a:pt x="211170" y="1266446"/>
                  <a:pt x="209636" y="1247226"/>
                </a:cubicBezTo>
                <a:cubicBezTo>
                  <a:pt x="206699" y="1188900"/>
                  <a:pt x="261651" y="1084684"/>
                  <a:pt x="267581" y="1072450"/>
                </a:cubicBezTo>
                <a:cubicBezTo>
                  <a:pt x="289580" y="1039065"/>
                  <a:pt x="316596" y="1007752"/>
                  <a:pt x="337284" y="973900"/>
                </a:cubicBezTo>
                <a:cubicBezTo>
                  <a:pt x="344705" y="967704"/>
                  <a:pt x="448289" y="892719"/>
                  <a:pt x="476403" y="879354"/>
                </a:cubicBezTo>
                <a:cubicBezTo>
                  <a:pt x="483276" y="874797"/>
                  <a:pt x="485381" y="868570"/>
                  <a:pt x="477244" y="864008"/>
                </a:cubicBezTo>
                <a:cubicBezTo>
                  <a:pt x="469423" y="859524"/>
                  <a:pt x="455698" y="859844"/>
                  <a:pt x="446983" y="855409"/>
                </a:cubicBezTo>
                <a:cubicBezTo>
                  <a:pt x="423595" y="842252"/>
                  <a:pt x="320165" y="819573"/>
                  <a:pt x="295626" y="808034"/>
                </a:cubicBezTo>
                <a:cubicBezTo>
                  <a:pt x="277326" y="795269"/>
                  <a:pt x="214013" y="734727"/>
                  <a:pt x="196325" y="720611"/>
                </a:cubicBezTo>
                <a:cubicBezTo>
                  <a:pt x="176875" y="702640"/>
                  <a:pt x="111522" y="579631"/>
                  <a:pt x="96586" y="559447"/>
                </a:cubicBezTo>
                <a:cubicBezTo>
                  <a:pt x="88545" y="548493"/>
                  <a:pt x="-2716" y="482935"/>
                  <a:pt x="63" y="468825"/>
                </a:cubicBezTo>
                <a:cubicBezTo>
                  <a:pt x="9289" y="435243"/>
                  <a:pt x="116584" y="469195"/>
                  <a:pt x="136579" y="443837"/>
                </a:cubicBezTo>
                <a:cubicBezTo>
                  <a:pt x="188182" y="419502"/>
                  <a:pt x="251887" y="418250"/>
                  <a:pt x="305898" y="400656"/>
                </a:cubicBezTo>
                <a:cubicBezTo>
                  <a:pt x="312978" y="397722"/>
                  <a:pt x="313860" y="392824"/>
                  <a:pt x="307984" y="386851"/>
                </a:cubicBezTo>
                <a:cubicBezTo>
                  <a:pt x="287912" y="368111"/>
                  <a:pt x="259064" y="361777"/>
                  <a:pt x="241010" y="345315"/>
                </a:cubicBezTo>
                <a:cubicBezTo>
                  <a:pt x="232225" y="336499"/>
                  <a:pt x="177769" y="302191"/>
                  <a:pt x="180955" y="282382"/>
                </a:cubicBezTo>
                <a:cubicBezTo>
                  <a:pt x="243057" y="252073"/>
                  <a:pt x="334494" y="227540"/>
                  <a:pt x="392780" y="247659"/>
                </a:cubicBezTo>
                <a:cubicBezTo>
                  <a:pt x="405521" y="254532"/>
                  <a:pt x="458368" y="259030"/>
                  <a:pt x="442546" y="234186"/>
                </a:cubicBezTo>
                <a:cubicBezTo>
                  <a:pt x="425508" y="210680"/>
                  <a:pt x="383615" y="191320"/>
                  <a:pt x="416351" y="160555"/>
                </a:cubicBezTo>
                <a:cubicBezTo>
                  <a:pt x="467336" y="85568"/>
                  <a:pt x="617535" y="72403"/>
                  <a:pt x="703780" y="66150"/>
                </a:cubicBezTo>
                <a:cubicBezTo>
                  <a:pt x="711532" y="66249"/>
                  <a:pt x="715596" y="70201"/>
                  <a:pt x="722175" y="75258"/>
                </a:cubicBezTo>
                <a:cubicBezTo>
                  <a:pt x="724679" y="76977"/>
                  <a:pt x="724070" y="76963"/>
                  <a:pt x="730263" y="80288"/>
                </a:cubicBezTo>
                <a:cubicBezTo>
                  <a:pt x="742896" y="87337"/>
                  <a:pt x="799221" y="109560"/>
                  <a:pt x="811413" y="100941"/>
                </a:cubicBezTo>
                <a:cubicBezTo>
                  <a:pt x="814526" y="97218"/>
                  <a:pt x="812653" y="88083"/>
                  <a:pt x="811416" y="83202"/>
                </a:cubicBezTo>
                <a:close/>
              </a:path>
            </a:pathLst>
          </a:custGeom>
          <a:solidFill>
            <a:schemeClr val="accent1">
              <a:alpha val="72000"/>
            </a:schemeClr>
          </a:solidFill>
          <a:ln w="82550" cap="flat">
            <a:noFill/>
            <a:prstDash val="solid"/>
            <a:miter/>
          </a:ln>
          <a:effectLst/>
        </p:spPr>
        <p:txBody>
          <a:bodyPr wrap="square" rtlCol="0" anchor="ctr">
            <a:noAutofit/>
          </a:bodyPr>
          <a:lstStyle/>
          <a:p>
            <a:pPr lvl="0"/>
            <a:endParaRPr lang="en-US" sz="1350">
              <a:solidFill>
                <a:schemeClr val="tx1"/>
              </a:solidFill>
            </a:endParaRPr>
          </a:p>
        </p:txBody>
      </p:sp>
      <p:sp>
        <p:nvSpPr>
          <p:cNvPr id="20" name="Rectangle 19">
            <a:extLst>
              <a:ext uri="{FF2B5EF4-FFF2-40B4-BE49-F238E27FC236}">
                <a16:creationId xmlns:a16="http://schemas.microsoft.com/office/drawing/2014/main" id="{0BF846E9-A3F2-A448-2068-7C8E2218E1B0}"/>
              </a:ext>
            </a:extLst>
          </p:cNvPr>
          <p:cNvSpPr/>
          <p:nvPr userDrawn="1"/>
        </p:nvSpPr>
        <p:spPr>
          <a:xfrm>
            <a:off x="-1" y="-124"/>
            <a:ext cx="9144000" cy="5143500"/>
          </a:xfrm>
          <a:prstGeom prst="rect">
            <a:avLst/>
          </a:prstGeom>
          <a:blipFill dpi="0" rotWithShape="1">
            <a:blip r:embed="rId2">
              <a:alphaModFix amt="4000"/>
            </a:blip>
            <a:srcRect/>
            <a:tile tx="0" ty="0" sx="74000" sy="7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Title 21">
            <a:extLst>
              <a:ext uri="{FF2B5EF4-FFF2-40B4-BE49-F238E27FC236}">
                <a16:creationId xmlns:a16="http://schemas.microsoft.com/office/drawing/2014/main" id="{B3615665-9658-6841-4A02-400445DDE8F4}"/>
              </a:ext>
            </a:extLst>
          </p:cNvPr>
          <p:cNvSpPr>
            <a:spLocks noGrp="1"/>
          </p:cNvSpPr>
          <p:nvPr>
            <p:ph type="title"/>
          </p:nvPr>
        </p:nvSpPr>
        <p:spPr>
          <a:xfrm>
            <a:off x="459486" y="1771651"/>
            <a:ext cx="4524089" cy="1753884"/>
          </a:xfrm>
        </p:spPr>
        <p:txBody>
          <a:bodyPr/>
          <a:lstStyle>
            <a:lvl1pPr>
              <a:defRPr sz="3600"/>
            </a:lvl1pPr>
          </a:lstStyle>
          <a:p>
            <a:r>
              <a:rPr lang="en-US" dirty="0"/>
              <a:t>Click to edit Master title style</a:t>
            </a:r>
          </a:p>
        </p:txBody>
      </p:sp>
      <p:sp>
        <p:nvSpPr>
          <p:cNvPr id="24" name="Subtitle 2">
            <a:extLst>
              <a:ext uri="{FF2B5EF4-FFF2-40B4-BE49-F238E27FC236}">
                <a16:creationId xmlns:a16="http://schemas.microsoft.com/office/drawing/2014/main" id="{54F8952B-6647-36A8-B526-C9A8AE21AB31}"/>
              </a:ext>
            </a:extLst>
          </p:cNvPr>
          <p:cNvSpPr>
            <a:spLocks noGrp="1"/>
          </p:cNvSpPr>
          <p:nvPr>
            <p:ph type="subTitle" idx="1"/>
          </p:nvPr>
        </p:nvSpPr>
        <p:spPr>
          <a:xfrm>
            <a:off x="459486" y="3600451"/>
            <a:ext cx="3655314" cy="819978"/>
          </a:xfrm>
        </p:spPr>
        <p:txBody>
          <a:bodyPr vert="horz" lIns="91440" tIns="45720" rIns="91440" bIns="45720" rtlCol="0" anchor="t">
            <a:normAutofit/>
          </a:bodyPr>
          <a:lstStyle>
            <a:lvl1pPr marL="0" indent="0">
              <a:buNone/>
              <a:defRPr lang="en-US" sz="1050" cap="all" spc="150" baseline="0" dirty="0">
                <a:solidFill>
                  <a:schemeClr val="accent1">
                    <a:lumMod val="20000"/>
                    <a:lumOff val="80000"/>
                  </a:schemeClr>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459486" y="153309"/>
            <a:ext cx="2104054" cy="273844"/>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457200" y="4757967"/>
            <a:ext cx="1651983" cy="273844"/>
          </a:xfrm>
        </p:spPr>
        <p:txBody>
          <a:bodyPr/>
          <a:lstStyle>
            <a:lvl1pPr algn="l">
              <a:defRPr/>
            </a:lvl1pPr>
          </a:lstStyle>
          <a:p>
            <a:fld id="{DF318301-3720-4EFB-8AA8-D16EF211565F}" type="datetimeFigureOut">
              <a:rPr lang="en-US" smtClean="0"/>
              <a:t>3/9/2026</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D4625554-4428-48DA-B560-13000DC67EB4}" type="slidenum">
              <a:rPr lang="en-US" smtClean="0"/>
              <a:t>‹#›</a:t>
            </a:fld>
            <a:endParaRPr lang="en-US"/>
          </a:p>
        </p:txBody>
      </p:sp>
    </p:spTree>
    <p:extLst>
      <p:ext uri="{BB962C8B-B14F-4D97-AF65-F5344CB8AC3E}">
        <p14:creationId xmlns:p14="http://schemas.microsoft.com/office/powerpoint/2010/main" val="41818521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1620" userDrawn="1">
          <p15:clr>
            <a:srgbClr val="FBAE40"/>
          </p15:clr>
        </p15:guide>
        <p15:guide id="6"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14156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0E2E9B7-CF10-67F5-FCAC-D2FDD78C5B1F}"/>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53FA7948-6BAA-A0A4-C78E-4D380C81CC9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34D58F98-58F7-B71A-AD36-55BE0A9B2C8D}"/>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4BEA5477-AA1C-44A1-8E72-5437FFB8C4E0}" type="datetimeFigureOut">
              <a:rPr lang="en-US"/>
              <a:pPr>
                <a:defRPr/>
              </a:pPr>
              <a:t>3/9/2026</a:t>
            </a:fld>
            <a:endParaRPr lang="en-US"/>
          </a:p>
        </p:txBody>
      </p:sp>
      <p:sp>
        <p:nvSpPr>
          <p:cNvPr id="5" name="Footer Placeholder 4">
            <a:extLst>
              <a:ext uri="{FF2B5EF4-FFF2-40B4-BE49-F238E27FC236}">
                <a16:creationId xmlns:a16="http://schemas.microsoft.com/office/drawing/2014/main" id="{B98F3DCE-08B9-9C04-000C-FBE554CE5B3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85A371B-84C9-8EB1-A112-F3B0C1FBAE03}"/>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D1D8CB8E-E353-46DB-BD0B-B3E1D2B155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5" r:id="rId6"/>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consultations/send-reform-putting-children-and-young-people-firs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telfordsend.org.uk/info/1/home/171/information_for_settings_about_ehcp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telfordsend.org.uk/info/1/home/174/alternative_provision" TargetMode="External"/><Relationship Id="rId4" Type="http://schemas.openxmlformats.org/officeDocument/2006/relationships/hyperlink" Target="https://www.telfordsend.org.uk/homepage/18/travel_assistanc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C4030-46FD-FF95-8F04-65811D888156}"/>
              </a:ext>
            </a:extLst>
          </p:cNvPr>
          <p:cNvSpPr/>
          <p:nvPr/>
        </p:nvSpPr>
        <p:spPr>
          <a:xfrm>
            <a:off x="0" y="873125"/>
            <a:ext cx="9144000" cy="3866384"/>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Title 1">
            <a:extLst>
              <a:ext uri="{FF2B5EF4-FFF2-40B4-BE49-F238E27FC236}">
                <a16:creationId xmlns:a16="http://schemas.microsoft.com/office/drawing/2014/main" id="{00EE2D77-F1BD-4DC8-0AD6-93F2069E23A1}"/>
              </a:ext>
            </a:extLst>
          </p:cNvPr>
          <p:cNvSpPr>
            <a:spLocks noGrp="1" noChangeArrowheads="1"/>
          </p:cNvSpPr>
          <p:nvPr>
            <p:ph type="ctrTitle"/>
          </p:nvPr>
        </p:nvSpPr>
        <p:spPr>
          <a:xfrm>
            <a:off x="784225" y="1852613"/>
            <a:ext cx="7673975" cy="708025"/>
          </a:xfrm>
        </p:spPr>
        <p:txBody>
          <a:bodyPr/>
          <a:lstStyle/>
          <a:p>
            <a:pPr marL="7938" algn="l" eaLnBrk="1" hangingPunct="1"/>
            <a:r>
              <a:rPr lang="en-US" altLang="en-US">
                <a:solidFill>
                  <a:schemeClr val="bg1"/>
                </a:solidFill>
                <a:latin typeface="Arial" panose="020B0604020202020204" pitchFamily="34" charset="0"/>
                <a:cs typeface="Arial" panose="020B0604020202020204" pitchFamily="34" charset="0"/>
              </a:rPr>
              <a:t>SENCo Network Meeting</a:t>
            </a:r>
          </a:p>
        </p:txBody>
      </p:sp>
      <p:sp>
        <p:nvSpPr>
          <p:cNvPr id="5124" name="Subtitle 2">
            <a:extLst>
              <a:ext uri="{FF2B5EF4-FFF2-40B4-BE49-F238E27FC236}">
                <a16:creationId xmlns:a16="http://schemas.microsoft.com/office/drawing/2014/main" id="{F9CD165F-3A0F-DA87-126A-E37ADA8F5E28}"/>
              </a:ext>
            </a:extLst>
          </p:cNvPr>
          <p:cNvSpPr>
            <a:spLocks noGrp="1" noChangeArrowheads="1"/>
          </p:cNvSpPr>
          <p:nvPr>
            <p:ph type="subTitle" idx="1"/>
          </p:nvPr>
        </p:nvSpPr>
        <p:spPr>
          <a:xfrm>
            <a:off x="784225" y="2720975"/>
            <a:ext cx="6800850" cy="2151063"/>
          </a:xfrm>
        </p:spPr>
        <p:txBody>
          <a:bodyPr/>
          <a:lstStyle/>
          <a:p>
            <a:pPr algn="l" eaLnBrk="1" hangingPunct="1"/>
            <a:r>
              <a:rPr lang="en-US" altLang="en-US" sz="2400" dirty="0">
                <a:solidFill>
                  <a:schemeClr val="bg1"/>
                </a:solidFill>
                <a:latin typeface="Arial"/>
                <a:cs typeface="Arial"/>
              </a:rPr>
              <a:t>4th March 2026</a:t>
            </a:r>
          </a:p>
          <a:p>
            <a:pPr algn="l" eaLnBrk="1" hangingPunct="1"/>
            <a:endParaRPr lang="en-US" altLang="en-US" sz="2400" dirty="0">
              <a:solidFill>
                <a:schemeClr val="bg1"/>
              </a:solidFill>
              <a:latin typeface="Arial" panose="020B0604020202020204" pitchFamily="34" charset="0"/>
              <a:cs typeface="Arial" panose="020B0604020202020204" pitchFamily="34" charset="0"/>
            </a:endParaRPr>
          </a:p>
          <a:p>
            <a:pPr algn="l"/>
            <a:r>
              <a:rPr lang="en-US" altLang="en-US" sz="2400" dirty="0">
                <a:solidFill>
                  <a:schemeClr val="bg1"/>
                </a:solidFill>
                <a:latin typeface="Arial"/>
                <a:cs typeface="Arial"/>
              </a:rPr>
              <a:t>Welcome - Sharon Sandhu</a:t>
            </a:r>
            <a:endParaRPr lang="en-US" dirty="0">
              <a:solidFill>
                <a:schemeClr val="bg1"/>
              </a:solidFill>
            </a:endParaRPr>
          </a:p>
          <a:p>
            <a:pPr algn="l" eaLnBrk="1" hangingPunct="1"/>
            <a:r>
              <a:rPr lang="en-US" altLang="en-US" sz="2400" dirty="0">
                <a:solidFill>
                  <a:schemeClr val="bg1"/>
                </a:solidFill>
                <a:latin typeface="Arial"/>
                <a:cs typeface="Arial"/>
              </a:rPr>
              <a:t>SEND Team Lead</a:t>
            </a:r>
            <a:endParaRPr lang="en-US" altLang="en-US" sz="2400" dirty="0">
              <a:solidFill>
                <a:schemeClr val="bg1"/>
              </a:solidFill>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id="{E6C5870A-47DF-BF14-70C7-0AD1D1A1E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3175"/>
            <a:ext cx="33464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osters Banners Stock Illustration ...">
            <a:extLst>
              <a:ext uri="{FF2B5EF4-FFF2-40B4-BE49-F238E27FC236}">
                <a16:creationId xmlns:a16="http://schemas.microsoft.com/office/drawing/2014/main" id="{238E8474-6678-7F56-6EF6-21F3DA319300}"/>
              </a:ext>
            </a:extLst>
          </p:cNvPr>
          <p:cNvPicPr>
            <a:picLocks noChangeAspect="1"/>
          </p:cNvPicPr>
          <p:nvPr/>
        </p:nvPicPr>
        <p:blipFill>
          <a:blip r:embed="rId3"/>
          <a:stretch>
            <a:fillRect/>
          </a:stretch>
        </p:blipFill>
        <p:spPr>
          <a:xfrm>
            <a:off x="7032406" y="873179"/>
            <a:ext cx="2114550" cy="1209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6663-2034-A422-08C3-B419E4B74E83}"/>
              </a:ext>
            </a:extLst>
          </p:cNvPr>
          <p:cNvSpPr>
            <a:spLocks noGrp="1"/>
          </p:cNvSpPr>
          <p:nvPr>
            <p:ph type="title"/>
          </p:nvPr>
        </p:nvSpPr>
        <p:spPr>
          <a:xfrm>
            <a:off x="137368" y="-144500"/>
            <a:ext cx="5608555" cy="699516"/>
          </a:xfrm>
        </p:spPr>
        <p:txBody>
          <a:bodyPr anchor="b">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dirty="0">
                <a:solidFill>
                  <a:srgbClr val="C00000"/>
                </a:solidFill>
              </a:rPr>
              <a:t>SEND 2026 White Paper Overview</a:t>
            </a:r>
          </a:p>
        </p:txBody>
      </p:sp>
      <p:sp>
        <p:nvSpPr>
          <p:cNvPr id="4" name="Content Placeholder 3">
            <a:extLst>
              <a:ext uri="{FF2B5EF4-FFF2-40B4-BE49-F238E27FC236}">
                <a16:creationId xmlns:a16="http://schemas.microsoft.com/office/drawing/2014/main" id="{74286157-C5E9-7464-CB4C-08E4B7D9EF9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7368" y="663534"/>
            <a:ext cx="5846608" cy="4479966"/>
          </a:xfrm>
        </p:spPr>
        <p:txBody>
          <a:bodyPr vert="horz" lIns="68580" tIns="34290" rIns="68580" bIns="3429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10000"/>
              </a:lnSpc>
              <a:spcBef>
                <a:spcPts val="1875"/>
              </a:spcBef>
              <a:buFont typeface="Arial" panose="020B0604020202020204" pitchFamily="34" charset="0"/>
              <a:buNone/>
            </a:pPr>
            <a:r>
              <a:rPr lang="en-US" sz="1600" b="1" dirty="0"/>
              <a:t>Purpose of SEND 2026 White Paper</a:t>
            </a:r>
            <a:endParaRPr lang="en-US" sz="1600" b="1" dirty="0">
              <a:ea typeface="Calibri"/>
              <a:cs typeface="Calibri"/>
            </a:endParaRPr>
          </a:p>
          <a:p>
            <a:pPr marL="0" lvl="1" indent="0">
              <a:lnSpc>
                <a:spcPct val="110000"/>
              </a:lnSpc>
              <a:buFont typeface="Arial" panose="020B0604020202020204" pitchFamily="34" charset="0"/>
              <a:buNone/>
            </a:pPr>
            <a:r>
              <a:rPr sz="1600" dirty="0"/>
              <a:t>The White Paper aims to strengthen support systems for children with special educational needs and disabilities across England</a:t>
            </a:r>
            <a:r>
              <a:rPr lang="en-GB" sz="1600" dirty="0"/>
              <a:t> over the next 10 years</a:t>
            </a:r>
            <a:r>
              <a:rPr sz="1600" dirty="0"/>
              <a:t>.</a:t>
            </a:r>
            <a:endParaRPr lang="en-GB" sz="1600" dirty="0">
              <a:ea typeface="Calibri"/>
              <a:cs typeface="Calibri"/>
            </a:endParaRPr>
          </a:p>
          <a:p>
            <a:pPr marL="0" indent="0">
              <a:lnSpc>
                <a:spcPct val="110000"/>
              </a:lnSpc>
              <a:spcBef>
                <a:spcPts val="1875"/>
              </a:spcBef>
              <a:buFont typeface="Arial" panose="020B0604020202020204" pitchFamily="34" charset="0"/>
              <a:buNone/>
            </a:pPr>
            <a:r>
              <a:rPr lang="en-US" sz="1600" b="1" dirty="0"/>
              <a:t>Inclusive Educational Experiences</a:t>
            </a:r>
            <a:endParaRPr lang="en-US" sz="1600" b="1" dirty="0">
              <a:ea typeface="Calibri"/>
              <a:cs typeface="Calibri"/>
            </a:endParaRPr>
          </a:p>
          <a:p>
            <a:pPr marL="0" lvl="1" indent="0">
              <a:lnSpc>
                <a:spcPct val="110000"/>
              </a:lnSpc>
              <a:buFont typeface="Arial" panose="020B0604020202020204" pitchFamily="34" charset="0"/>
              <a:buNone/>
            </a:pPr>
            <a:r>
              <a:rPr lang="en-GB" sz="1600" dirty="0"/>
              <a:t>Emphasises</a:t>
            </a:r>
            <a:r>
              <a:rPr sz="1600" dirty="0"/>
              <a:t> shifting from narrow to broad education to ensure all pupils are included and supported to thrive.</a:t>
            </a:r>
            <a:endParaRPr lang="en-US" sz="1600" dirty="0">
              <a:ea typeface="Calibri"/>
              <a:cs typeface="Calibri"/>
            </a:endParaRPr>
          </a:p>
          <a:p>
            <a:pPr marL="0" indent="0">
              <a:lnSpc>
                <a:spcPct val="110000"/>
              </a:lnSpc>
              <a:spcBef>
                <a:spcPts val="1875"/>
              </a:spcBef>
              <a:buFont typeface="Arial" panose="020B0604020202020204" pitchFamily="34" charset="0"/>
              <a:buNone/>
            </a:pPr>
            <a:r>
              <a:rPr lang="en-US" sz="1600" b="1" dirty="0"/>
              <a:t>National Consistency and Accessibility</a:t>
            </a:r>
            <a:endParaRPr lang="en-US" sz="1600" b="1" dirty="0">
              <a:ea typeface="Calibri"/>
              <a:cs typeface="Calibri"/>
            </a:endParaRPr>
          </a:p>
          <a:p>
            <a:pPr marL="0" lvl="1" indent="0">
              <a:lnSpc>
                <a:spcPct val="110000"/>
              </a:lnSpc>
              <a:buFont typeface="Arial" panose="020B0604020202020204" pitchFamily="34" charset="0"/>
              <a:buNone/>
            </a:pPr>
            <a:r>
              <a:rPr sz="1600" dirty="0"/>
              <a:t>Focuses on improving consistency, accessibility, and quality of SEND provision nationwide under government reforms.</a:t>
            </a:r>
            <a:endParaRPr lang="en-US" sz="1600" dirty="0">
              <a:ea typeface="Calibri"/>
              <a:cs typeface="Calibri"/>
            </a:endParaRPr>
          </a:p>
          <a:p>
            <a:pPr marL="0" indent="0">
              <a:lnSpc>
                <a:spcPct val="110000"/>
              </a:lnSpc>
              <a:spcBef>
                <a:spcPts val="1875"/>
              </a:spcBef>
              <a:buFont typeface="Arial" panose="020B0604020202020204" pitchFamily="34" charset="0"/>
              <a:buNone/>
            </a:pPr>
            <a:r>
              <a:rPr lang="en-US" sz="1600" b="1" dirty="0"/>
              <a:t>Shared Information and Future Guidance</a:t>
            </a:r>
            <a:endParaRPr lang="en-US" sz="1600" b="1" dirty="0">
              <a:ea typeface="Calibri"/>
              <a:cs typeface="Calibri"/>
            </a:endParaRPr>
          </a:p>
          <a:p>
            <a:pPr marL="0" lvl="1" indent="0">
              <a:lnSpc>
                <a:spcPct val="110000"/>
              </a:lnSpc>
              <a:buFont typeface="Arial" panose="020B0604020202020204" pitchFamily="34" charset="0"/>
              <a:buNone/>
            </a:pPr>
            <a:r>
              <a:rPr sz="1600" dirty="0"/>
              <a:t>Local Authorities and schools currently share the same information while awaiting further implementation guidance.</a:t>
            </a:r>
            <a:endParaRPr lang="en-US" sz="1400" dirty="0">
              <a:ea typeface="Calibri" panose="020F0502020204030204"/>
              <a:cs typeface="Calibri" panose="020F0502020204030204"/>
            </a:endParaRPr>
          </a:p>
        </p:txBody>
      </p:sp>
      <p:pic>
        <p:nvPicPr>
          <p:cNvPr id="5" name="Content Placeholder 4" descr="Children drawing together">
            <a:extLst>
              <a:ext uri="{FF2B5EF4-FFF2-40B4-BE49-F238E27FC236}">
                <a16:creationId xmlns:a16="http://schemas.microsoft.com/office/drawing/2014/main" id="{286CB066-36DB-4543-92D4-CBC507373F90}"/>
              </a:ext>
            </a:extLst>
          </p:cNvPr>
          <p:cNvPicPr>
            <a:picLocks noGrp="1" noChangeAspect="1"/>
          </p:cNvPicPr>
          <p:nvPr>
            <p:ph type="pic" sz="quarter" idx="13"/>
          </p:nvPr>
        </p:nvPicPr>
        <p:blipFill>
          <a:blip r:embed="rId3"/>
          <a:srcRect l="18685" r="41406" b="-1"/>
          <a:stretch>
            <a:fillRect/>
          </a:stretch>
        </p:blipFill>
        <p:spPr>
          <a:xfrm>
            <a:off x="6068800" y="7"/>
            <a:ext cx="3075200" cy="5143493"/>
          </a:xfrm>
        </p:spPr>
      </p:pic>
      <p:pic>
        <p:nvPicPr>
          <p:cNvPr id="3" name="Picture 2" descr="telford_logo.png">
            <a:extLst>
              <a:ext uri="{FF2B5EF4-FFF2-40B4-BE49-F238E27FC236}">
                <a16:creationId xmlns:a16="http://schemas.microsoft.com/office/drawing/2014/main" id="{A26FC1D7-15AC-1BD3-4518-FC93965A1E14}"/>
              </a:ext>
            </a:extLst>
          </p:cNvPr>
          <p:cNvPicPr>
            <a:picLocks noChangeAspect="1"/>
          </p:cNvPicPr>
          <p:nvPr/>
        </p:nvPicPr>
        <p:blipFill>
          <a:blip r:embed="rId4"/>
          <a:stretch>
            <a:fillRect/>
          </a:stretch>
        </p:blipFill>
        <p:spPr>
          <a:xfrm>
            <a:off x="6885858" y="0"/>
            <a:ext cx="2258142" cy="658368"/>
          </a:xfrm>
          <a:prstGeom prst="rect">
            <a:avLst/>
          </a:prstGeom>
        </p:spPr>
      </p:pic>
      <p:pic>
        <p:nvPicPr>
          <p:cNvPr id="7" name="Picture 6">
            <a:extLst>
              <a:ext uri="{FF2B5EF4-FFF2-40B4-BE49-F238E27FC236}">
                <a16:creationId xmlns:a16="http://schemas.microsoft.com/office/drawing/2014/main" id="{FE6BA29C-EAB0-133A-3082-0066A76A9D95}"/>
              </a:ext>
            </a:extLst>
          </p:cNvPr>
          <p:cNvPicPr>
            <a:picLocks noChangeAspect="1"/>
          </p:cNvPicPr>
          <p:nvPr/>
        </p:nvPicPr>
        <p:blipFill>
          <a:blip r:embed="rId5"/>
          <a:stretch>
            <a:fillRect/>
          </a:stretch>
        </p:blipFill>
        <p:spPr>
          <a:xfrm>
            <a:off x="6387827" y="4106"/>
            <a:ext cx="496942" cy="651969"/>
          </a:xfrm>
          <a:prstGeom prst="rect">
            <a:avLst/>
          </a:prstGeom>
        </p:spPr>
      </p:pic>
    </p:spTree>
    <p:extLst>
      <p:ext uri="{BB962C8B-B14F-4D97-AF65-F5344CB8AC3E}">
        <p14:creationId xmlns:p14="http://schemas.microsoft.com/office/powerpoint/2010/main" val="162095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52FBC-8915-56A9-853E-84AAC76C0AB4}"/>
              </a:ext>
            </a:extLst>
          </p:cNvPr>
          <p:cNvSpPr>
            <a:spLocks noGrp="1"/>
          </p:cNvSpPr>
          <p:nvPr>
            <p:ph type="title"/>
          </p:nvPr>
        </p:nvSpPr>
        <p:spPr>
          <a:xfrm>
            <a:off x="459485" y="308610"/>
            <a:ext cx="5068228" cy="699516"/>
          </a:xfrm>
        </p:spPr>
        <p:txBody>
          <a:bodyPr anchor="b">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rgbClr val="C00000"/>
                </a:solidFill>
              </a:rPr>
              <a:t>Support Levels</a:t>
            </a:r>
            <a:endParaRPr lang="en-US" sz="3200" dirty="0">
              <a:solidFill>
                <a:srgbClr val="C00000"/>
              </a:solidFill>
              <a:ea typeface="Calibri"/>
              <a:cs typeface="Calibri"/>
            </a:endParaRPr>
          </a:p>
        </p:txBody>
      </p:sp>
      <p:sp>
        <p:nvSpPr>
          <p:cNvPr id="4" name="Content Placeholder 3">
            <a:extLst>
              <a:ext uri="{FF2B5EF4-FFF2-40B4-BE49-F238E27FC236}">
                <a16:creationId xmlns:a16="http://schemas.microsoft.com/office/drawing/2014/main" id="{570E3FC4-E5B2-A0EB-1325-ABA0ECFF6A2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9485" y="1008126"/>
            <a:ext cx="5528360" cy="4135374"/>
          </a:xfrm>
        </p:spPr>
        <p:txBody>
          <a:bodyPr vert="horz" lIns="68580" tIns="34290" rIns="68580" bIns="3429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400" b="1" dirty="0"/>
              <a:t>Universal</a:t>
            </a:r>
            <a:r>
              <a:rPr lang="en-US" sz="1400" dirty="0"/>
              <a:t>​</a:t>
            </a:r>
          </a:p>
          <a:p>
            <a:pPr indent="0">
              <a:buNone/>
            </a:pPr>
            <a:r>
              <a:rPr lang="en-US" sz="1400" dirty="0"/>
              <a:t>Universal support forms the baseline of provision that all learners should receive. This includes high‑quality adaptive teaching, calm and well‑regulated environments, early proactive help, and the use of inclusive classroom practice to identify needs early. </a:t>
            </a:r>
            <a:endParaRPr lang="en-US" sz="1400" b="1" dirty="0"/>
          </a:p>
          <a:p>
            <a:pPr marL="0" indent="0">
              <a:spcBef>
                <a:spcPts val="1875"/>
              </a:spcBef>
              <a:buFont typeface="Arial" panose="020B0604020202020204" pitchFamily="34" charset="0"/>
              <a:buNone/>
            </a:pPr>
            <a:r>
              <a:rPr lang="en-US" sz="1400" b="1" dirty="0"/>
              <a:t>Targeted</a:t>
            </a:r>
            <a:endParaRPr lang="en-US" sz="1400" b="1" dirty="0">
              <a:ea typeface="Calibri"/>
              <a:cs typeface="Calibri"/>
            </a:endParaRPr>
          </a:p>
          <a:p>
            <a:pPr marL="0" lvl="1" indent="0">
              <a:buNone/>
            </a:pPr>
            <a:r>
              <a:rPr sz="1400" dirty="0"/>
              <a:t>Universal support includes adaptive teaching, calm environments, and early proactive help for all learners</a:t>
            </a:r>
            <a:r>
              <a:rPr lang="en-GB" sz="1400" dirty="0"/>
              <a:t> (OAIP)</a:t>
            </a:r>
            <a:r>
              <a:rPr sz="1400" dirty="0"/>
              <a:t>.</a:t>
            </a:r>
            <a:endParaRPr lang="en-US" sz="1400" dirty="0">
              <a:ea typeface="Calibri"/>
              <a:cs typeface="Calibri"/>
            </a:endParaRPr>
          </a:p>
          <a:p>
            <a:pPr marL="0" indent="0">
              <a:spcBef>
                <a:spcPts val="1875"/>
              </a:spcBef>
              <a:buFont typeface="Arial" panose="020B0604020202020204" pitchFamily="34" charset="0"/>
              <a:buNone/>
            </a:pPr>
            <a:r>
              <a:rPr lang="en-US" sz="1400" b="1" dirty="0"/>
              <a:t>Targeted Plus </a:t>
            </a:r>
            <a:endParaRPr lang="en-US" sz="1400" b="1" dirty="0">
              <a:ea typeface="Calibri"/>
              <a:cs typeface="Calibri"/>
            </a:endParaRPr>
          </a:p>
          <a:p>
            <a:pPr marL="0" lvl="1" indent="0">
              <a:buNone/>
            </a:pPr>
            <a:r>
              <a:rPr sz="1400" dirty="0"/>
              <a:t>Targeted support provides </a:t>
            </a:r>
            <a:r>
              <a:rPr lang="en-GB" sz="1400" dirty="0"/>
              <a:t>small group</a:t>
            </a:r>
            <a:r>
              <a:rPr sz="1400" dirty="0"/>
              <a:t> interventions and specialist input like </a:t>
            </a:r>
            <a:r>
              <a:rPr lang="en-GB" sz="1400" dirty="0"/>
              <a:t>SALT, OT and EP</a:t>
            </a:r>
            <a:r>
              <a:rPr sz="1400" dirty="0"/>
              <a:t>.</a:t>
            </a:r>
            <a:r>
              <a:rPr lang="en-GB" sz="1400" dirty="0"/>
              <a:t> Pupils have an ISP.</a:t>
            </a:r>
            <a:endParaRPr lang="en-US" sz="1400" dirty="0">
              <a:ea typeface="Calibri"/>
              <a:cs typeface="Calibri"/>
            </a:endParaRPr>
          </a:p>
          <a:p>
            <a:pPr marL="0" indent="0">
              <a:spcBef>
                <a:spcPts val="1875"/>
              </a:spcBef>
              <a:buFont typeface="Arial" panose="020B0604020202020204" pitchFamily="34" charset="0"/>
              <a:buNone/>
            </a:pPr>
            <a:r>
              <a:rPr lang="en-US" sz="1400" b="1" dirty="0"/>
              <a:t>Specialist</a:t>
            </a:r>
            <a:endParaRPr lang="en-US" sz="1400" b="1" dirty="0">
              <a:ea typeface="Calibri"/>
              <a:cs typeface="Calibri"/>
            </a:endParaRPr>
          </a:p>
          <a:p>
            <a:pPr marL="0" lvl="1" indent="0">
              <a:buFont typeface="Arial" panose="020B0604020202020204" pitchFamily="34" charset="0"/>
              <a:buNone/>
            </a:pPr>
            <a:r>
              <a:rPr sz="1400" dirty="0"/>
              <a:t>Specialist tier delivers comprehensive support through Specialist Provision Packages</a:t>
            </a:r>
            <a:r>
              <a:rPr lang="en-GB" sz="1400" dirty="0"/>
              <a:t>. Pupils have an</a:t>
            </a:r>
            <a:r>
              <a:rPr sz="1400" dirty="0"/>
              <a:t> EHCP for complex needs</a:t>
            </a:r>
            <a:r>
              <a:rPr lang="en-GB" sz="1400" dirty="0"/>
              <a:t> and may attend mainstream or specialist settings</a:t>
            </a:r>
            <a:r>
              <a:rPr sz="1400" dirty="0"/>
              <a:t>.</a:t>
            </a:r>
            <a:endParaRPr lang="en-US" sz="1400" dirty="0"/>
          </a:p>
        </p:txBody>
      </p:sp>
      <p:pic>
        <p:nvPicPr>
          <p:cNvPr id="5" name="Content Placeholder 4" descr="Businesswomen building up career tower.">
            <a:extLst>
              <a:ext uri="{FF2B5EF4-FFF2-40B4-BE49-F238E27FC236}">
                <a16:creationId xmlns:a16="http://schemas.microsoft.com/office/drawing/2014/main" id="{344D27E6-494C-47AC-8E6F-7E399CEB1330}"/>
              </a:ext>
            </a:extLst>
          </p:cNvPr>
          <p:cNvPicPr>
            <a:picLocks noGrp="1" noChangeAspect="1"/>
          </p:cNvPicPr>
          <p:nvPr>
            <p:ph type="pic" sz="quarter" idx="13"/>
          </p:nvPr>
        </p:nvPicPr>
        <p:blipFill>
          <a:blip r:embed="rId3"/>
          <a:srcRect l="20759" r="39331" b="-1"/>
          <a:stretch>
            <a:fillRect/>
          </a:stretch>
        </p:blipFill>
        <p:spPr>
          <a:xfrm>
            <a:off x="6068800" y="7"/>
            <a:ext cx="3075200" cy="5143493"/>
          </a:xfrm>
        </p:spPr>
      </p:pic>
      <p:pic>
        <p:nvPicPr>
          <p:cNvPr id="3" name="Picture 2" descr="telford_logo.png">
            <a:extLst>
              <a:ext uri="{FF2B5EF4-FFF2-40B4-BE49-F238E27FC236}">
                <a16:creationId xmlns:a16="http://schemas.microsoft.com/office/drawing/2014/main" id="{26687A51-E9F2-CFFA-1418-C7BDE16D8B38}"/>
              </a:ext>
            </a:extLst>
          </p:cNvPr>
          <p:cNvPicPr>
            <a:picLocks noChangeAspect="1"/>
          </p:cNvPicPr>
          <p:nvPr/>
        </p:nvPicPr>
        <p:blipFill>
          <a:blip r:embed="rId4"/>
          <a:stretch>
            <a:fillRect/>
          </a:stretch>
        </p:blipFill>
        <p:spPr>
          <a:xfrm>
            <a:off x="6885858" y="0"/>
            <a:ext cx="2258142" cy="658368"/>
          </a:xfrm>
          <a:prstGeom prst="rect">
            <a:avLst/>
          </a:prstGeom>
        </p:spPr>
      </p:pic>
      <p:pic>
        <p:nvPicPr>
          <p:cNvPr id="7" name="Picture 6">
            <a:extLst>
              <a:ext uri="{FF2B5EF4-FFF2-40B4-BE49-F238E27FC236}">
                <a16:creationId xmlns:a16="http://schemas.microsoft.com/office/drawing/2014/main" id="{24E20E91-1609-1FCA-E74D-F9185EC50816}"/>
              </a:ext>
            </a:extLst>
          </p:cNvPr>
          <p:cNvPicPr>
            <a:picLocks noChangeAspect="1"/>
          </p:cNvPicPr>
          <p:nvPr/>
        </p:nvPicPr>
        <p:blipFill>
          <a:blip r:embed="rId5"/>
          <a:stretch>
            <a:fillRect/>
          </a:stretch>
        </p:blipFill>
        <p:spPr>
          <a:xfrm>
            <a:off x="6387827" y="4106"/>
            <a:ext cx="496942" cy="651969"/>
          </a:xfrm>
          <a:prstGeom prst="rect">
            <a:avLst/>
          </a:prstGeom>
        </p:spPr>
      </p:pic>
    </p:spTree>
    <p:extLst>
      <p:ext uri="{BB962C8B-B14F-4D97-AF65-F5344CB8AC3E}">
        <p14:creationId xmlns:p14="http://schemas.microsoft.com/office/powerpoint/2010/main" val="4149369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2919-6431-5F3F-997D-6BF3C4EC9A1F}"/>
              </a:ext>
            </a:extLst>
          </p:cNvPr>
          <p:cNvSpPr>
            <a:spLocks noGrp="1"/>
          </p:cNvSpPr>
          <p:nvPr>
            <p:ph type="title"/>
          </p:nvPr>
        </p:nvSpPr>
        <p:spPr>
          <a:xfrm>
            <a:off x="173219" y="-43441"/>
            <a:ext cx="5363831" cy="699516"/>
          </a:xfrm>
        </p:spPr>
        <p:txBody>
          <a:bodyPr anchor="b">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rgbClr val="C00000"/>
                </a:solidFill>
              </a:rPr>
              <a:t>Graduated approach</a:t>
            </a:r>
            <a:endParaRPr lang="en-US" sz="3200" dirty="0">
              <a:solidFill>
                <a:srgbClr val="C00000"/>
              </a:solidFill>
              <a:ea typeface="Calibri"/>
              <a:cs typeface="Calibri"/>
            </a:endParaRPr>
          </a:p>
        </p:txBody>
      </p:sp>
      <p:sp>
        <p:nvSpPr>
          <p:cNvPr id="4" name="Content Placeholder 3">
            <a:extLst>
              <a:ext uri="{FF2B5EF4-FFF2-40B4-BE49-F238E27FC236}">
                <a16:creationId xmlns:a16="http://schemas.microsoft.com/office/drawing/2014/main" id="{1B097D2E-4317-209E-FBD7-94F38710EC1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73219" y="656075"/>
            <a:ext cx="5636504" cy="4218236"/>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10000"/>
              </a:lnSpc>
              <a:spcBef>
                <a:spcPts val="1875"/>
              </a:spcBef>
              <a:buFont typeface="Arial" panose="020B0604020202020204" pitchFamily="34" charset="0"/>
              <a:buNone/>
            </a:pPr>
            <a:r>
              <a:rPr lang="en-US" sz="1800" b="1" dirty="0"/>
              <a:t>Legal Requirement for ISPs</a:t>
            </a:r>
            <a:endParaRPr lang="en-US" sz="1800" b="1" dirty="0">
              <a:ea typeface="Calibri"/>
              <a:cs typeface="Calibri"/>
            </a:endParaRPr>
          </a:p>
          <a:p>
            <a:pPr marL="0" lvl="1" indent="0">
              <a:lnSpc>
                <a:spcPct val="110000"/>
              </a:lnSpc>
              <a:buFont typeface="Arial" panose="020B0604020202020204" pitchFamily="34" charset="0"/>
              <a:buNone/>
            </a:pPr>
            <a:r>
              <a:rPr sz="1600" dirty="0"/>
              <a:t>ISPs will be legally required for children with SEND needing additional support, ensuring consistent planning.</a:t>
            </a:r>
            <a:endParaRPr lang="en-US" sz="1600" dirty="0">
              <a:ea typeface="Calibri"/>
              <a:cs typeface="Calibri"/>
            </a:endParaRPr>
          </a:p>
          <a:p>
            <a:pPr marL="0" indent="0">
              <a:lnSpc>
                <a:spcPct val="110000"/>
              </a:lnSpc>
              <a:spcBef>
                <a:spcPts val="1875"/>
              </a:spcBef>
              <a:buFont typeface="Arial" panose="020B0604020202020204" pitchFamily="34" charset="0"/>
              <a:buNone/>
            </a:pPr>
            <a:r>
              <a:rPr lang="en-US" sz="1800" b="1" dirty="0"/>
              <a:t>Graduated System Integration</a:t>
            </a:r>
            <a:endParaRPr lang="en-US" sz="1800" b="1" dirty="0">
              <a:ea typeface="Calibri"/>
              <a:cs typeface="Calibri"/>
            </a:endParaRPr>
          </a:p>
          <a:p>
            <a:pPr marL="0" lvl="1" indent="0">
              <a:lnSpc>
                <a:spcPct val="110000"/>
              </a:lnSpc>
              <a:buFont typeface="Arial" panose="020B0604020202020204" pitchFamily="34" charset="0"/>
              <a:buNone/>
            </a:pPr>
            <a:r>
              <a:rPr sz="1600" dirty="0"/>
              <a:t>ISPs complement EHCPs within a graduated system, promoting earlier and more effective school interventions.</a:t>
            </a:r>
            <a:endParaRPr lang="en-GB" sz="1600" dirty="0">
              <a:ea typeface="Calibri"/>
              <a:cs typeface="Calibri"/>
            </a:endParaRPr>
          </a:p>
          <a:p>
            <a:pPr marL="0" lvl="1" indent="0">
              <a:lnSpc>
                <a:spcPct val="110000"/>
              </a:lnSpc>
              <a:buNone/>
            </a:pPr>
            <a:r>
              <a:rPr lang="en-GB" sz="1800" b="1" dirty="0"/>
              <a:t>National template</a:t>
            </a:r>
          </a:p>
          <a:p>
            <a:pPr marL="0" lvl="1" indent="0">
              <a:lnSpc>
                <a:spcPct val="110000"/>
              </a:lnSpc>
              <a:buNone/>
            </a:pPr>
            <a:r>
              <a:rPr lang="en-GB" sz="1600" dirty="0">
                <a:ea typeface="Calibri"/>
                <a:cs typeface="Calibri"/>
              </a:rPr>
              <a:t>National digital template for ISP and EHCP’s to ensure consistency nationally.</a:t>
            </a:r>
          </a:p>
          <a:p>
            <a:pPr marL="0" lvl="1" indent="0">
              <a:lnSpc>
                <a:spcPct val="110000"/>
              </a:lnSpc>
              <a:buNone/>
            </a:pPr>
            <a:r>
              <a:rPr lang="en-GB" sz="1600" b="1" dirty="0">
                <a:ea typeface="Calibri"/>
                <a:cs typeface="Calibri"/>
              </a:rPr>
              <a:t>Inclusion Strategy</a:t>
            </a:r>
          </a:p>
          <a:p>
            <a:pPr marL="0" lvl="1" indent="0">
              <a:lnSpc>
                <a:spcPct val="110000"/>
              </a:lnSpc>
              <a:buNone/>
            </a:pPr>
            <a:r>
              <a:rPr lang="en-GB" sz="1600" dirty="0"/>
              <a:t>Schools will produce an inclusion strategy which will be an extension of the SEN information report to show how they are supporting all pupils.</a:t>
            </a:r>
            <a:endParaRPr lang="en-US" sz="2000" dirty="0"/>
          </a:p>
        </p:txBody>
      </p:sp>
      <p:pic>
        <p:nvPicPr>
          <p:cNvPr id="5" name="Content Placeholder 4" descr="A home owner is stood in the hallway of their home using their smart home app. They have just opened the app on their digital tablet and are using the lighting control feature. They are able to control all the functions of the home front the comfort of their sofa or out and about using the convenient app. This app image has been created by myself.">
            <a:extLst>
              <a:ext uri="{FF2B5EF4-FFF2-40B4-BE49-F238E27FC236}">
                <a16:creationId xmlns:a16="http://schemas.microsoft.com/office/drawing/2014/main" id="{2CDB4976-1EA2-405F-99A9-70426BEBA83C}"/>
              </a:ext>
            </a:extLst>
          </p:cNvPr>
          <p:cNvPicPr>
            <a:picLocks noGrp="1" noChangeAspect="1"/>
          </p:cNvPicPr>
          <p:nvPr>
            <p:ph type="pic" sz="quarter" idx="13"/>
          </p:nvPr>
        </p:nvPicPr>
        <p:blipFill>
          <a:blip r:embed="rId3"/>
          <a:srcRect l="26835" r="33256" b="-1"/>
          <a:stretch>
            <a:fillRect/>
          </a:stretch>
        </p:blipFill>
        <p:spPr>
          <a:xfrm>
            <a:off x="6068800" y="7"/>
            <a:ext cx="3075200" cy="5143493"/>
          </a:xfrm>
        </p:spPr>
      </p:pic>
      <p:pic>
        <p:nvPicPr>
          <p:cNvPr id="3" name="Picture 2" descr="telford_logo.png">
            <a:extLst>
              <a:ext uri="{FF2B5EF4-FFF2-40B4-BE49-F238E27FC236}">
                <a16:creationId xmlns:a16="http://schemas.microsoft.com/office/drawing/2014/main" id="{42CE930D-A3F2-D3D7-9018-791BBBC2537C}"/>
              </a:ext>
            </a:extLst>
          </p:cNvPr>
          <p:cNvPicPr>
            <a:picLocks noChangeAspect="1"/>
          </p:cNvPicPr>
          <p:nvPr/>
        </p:nvPicPr>
        <p:blipFill>
          <a:blip r:embed="rId4"/>
          <a:stretch>
            <a:fillRect/>
          </a:stretch>
        </p:blipFill>
        <p:spPr>
          <a:xfrm>
            <a:off x="6885858" y="0"/>
            <a:ext cx="2258142" cy="658368"/>
          </a:xfrm>
          <a:prstGeom prst="rect">
            <a:avLst/>
          </a:prstGeom>
        </p:spPr>
      </p:pic>
      <p:pic>
        <p:nvPicPr>
          <p:cNvPr id="7" name="Picture 6">
            <a:extLst>
              <a:ext uri="{FF2B5EF4-FFF2-40B4-BE49-F238E27FC236}">
                <a16:creationId xmlns:a16="http://schemas.microsoft.com/office/drawing/2014/main" id="{EA48D0B5-8011-F076-4ABF-B88C2EAA6F83}"/>
              </a:ext>
            </a:extLst>
          </p:cNvPr>
          <p:cNvPicPr>
            <a:picLocks noChangeAspect="1"/>
          </p:cNvPicPr>
          <p:nvPr/>
        </p:nvPicPr>
        <p:blipFill>
          <a:blip r:embed="rId5"/>
          <a:stretch>
            <a:fillRect/>
          </a:stretch>
        </p:blipFill>
        <p:spPr>
          <a:xfrm>
            <a:off x="6387827" y="4106"/>
            <a:ext cx="496942" cy="651969"/>
          </a:xfrm>
          <a:prstGeom prst="rect">
            <a:avLst/>
          </a:prstGeom>
        </p:spPr>
      </p:pic>
    </p:spTree>
    <p:extLst>
      <p:ext uri="{BB962C8B-B14F-4D97-AF65-F5344CB8AC3E}">
        <p14:creationId xmlns:p14="http://schemas.microsoft.com/office/powerpoint/2010/main" val="1280567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2B401-812A-C92C-D9C9-78ED8AB007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22122D-73D9-282F-6FBD-89E45B37C5EF}"/>
              </a:ext>
            </a:extLst>
          </p:cNvPr>
          <p:cNvSpPr>
            <a:spLocks noGrp="1"/>
          </p:cNvSpPr>
          <p:nvPr>
            <p:ph type="title"/>
          </p:nvPr>
        </p:nvSpPr>
        <p:spPr>
          <a:xfrm>
            <a:off x="285136" y="0"/>
            <a:ext cx="5068228" cy="699516"/>
          </a:xfrm>
        </p:spPr>
        <p:txBody>
          <a:bodyPr anchor="b">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rgbClr val="C00000"/>
                </a:solidFill>
              </a:rPr>
              <a:t>Experts at hand</a:t>
            </a:r>
          </a:p>
        </p:txBody>
      </p:sp>
      <p:sp>
        <p:nvSpPr>
          <p:cNvPr id="4" name="Content Placeholder 3">
            <a:extLst>
              <a:ext uri="{FF2B5EF4-FFF2-40B4-BE49-F238E27FC236}">
                <a16:creationId xmlns:a16="http://schemas.microsoft.com/office/drawing/2014/main" id="{402BE514-B07D-2CED-5E3F-74436881045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85136" y="656074"/>
            <a:ext cx="5469208" cy="4368209"/>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lnSpc>
                <a:spcPct val="110000"/>
              </a:lnSpc>
              <a:spcBef>
                <a:spcPts val="1875"/>
              </a:spcBef>
              <a:buNone/>
            </a:pPr>
            <a:r>
              <a:rPr lang="en-GB" sz="1800" b="1" dirty="0"/>
              <a:t>SEND specialists</a:t>
            </a:r>
          </a:p>
          <a:p>
            <a:pPr indent="0">
              <a:lnSpc>
                <a:spcPct val="110000"/>
              </a:lnSpc>
              <a:spcBef>
                <a:spcPts val="1875"/>
              </a:spcBef>
              <a:buNone/>
            </a:pPr>
            <a:r>
              <a:rPr lang="en-GB" sz="1600" dirty="0"/>
              <a:t>This is a new national service proposed in the white paper providing a bank of SEND specialists in every local area that schools can draw on as soon as a child needs help, not only when they have an Education, Health and Care Plan (EHCP). </a:t>
            </a:r>
            <a:endParaRPr lang="en-GB" sz="1600" dirty="0">
              <a:ea typeface="Calibri"/>
              <a:cs typeface="Calibri"/>
            </a:endParaRPr>
          </a:p>
          <a:p>
            <a:pPr marL="0" indent="0">
              <a:lnSpc>
                <a:spcPct val="110000"/>
              </a:lnSpc>
              <a:spcBef>
                <a:spcPts val="1875"/>
              </a:spcBef>
              <a:buNone/>
            </a:pPr>
            <a:r>
              <a:rPr lang="en-GB" sz="1600" b="1" dirty="0"/>
              <a:t>These specialists include:</a:t>
            </a:r>
            <a:endParaRPr lang="en-GB" sz="1600" b="1" dirty="0">
              <a:ea typeface="Calibri"/>
              <a:cs typeface="Calibri"/>
            </a:endParaRPr>
          </a:p>
          <a:p>
            <a:pPr marL="285750" indent="-285750">
              <a:lnSpc>
                <a:spcPct val="100000"/>
              </a:lnSpc>
              <a:spcBef>
                <a:spcPts val="1875"/>
              </a:spcBef>
            </a:pPr>
            <a:r>
              <a:rPr lang="en-GB" sz="1600" dirty="0"/>
              <a:t>SEND specialist teachers</a:t>
            </a:r>
          </a:p>
          <a:p>
            <a:pPr marL="285750" indent="-285750">
              <a:lnSpc>
                <a:spcPct val="100000"/>
              </a:lnSpc>
              <a:spcBef>
                <a:spcPts val="1875"/>
              </a:spcBef>
            </a:pPr>
            <a:r>
              <a:rPr lang="en-GB" sz="1600" dirty="0"/>
              <a:t>Speech and Language Therapists</a:t>
            </a:r>
            <a:endParaRPr lang="en-GB" sz="1600" dirty="0">
              <a:ea typeface="Calibri"/>
              <a:cs typeface="Calibri"/>
            </a:endParaRPr>
          </a:p>
          <a:p>
            <a:pPr marL="285750" indent="-285750">
              <a:lnSpc>
                <a:spcPct val="100000"/>
              </a:lnSpc>
              <a:spcBef>
                <a:spcPts val="1875"/>
              </a:spcBef>
            </a:pPr>
            <a:r>
              <a:rPr lang="en-GB" sz="1600" dirty="0"/>
              <a:t>Educational Psychologists</a:t>
            </a:r>
            <a:endParaRPr lang="en-GB" sz="1600" dirty="0">
              <a:ea typeface="Calibri"/>
              <a:cs typeface="Calibri"/>
            </a:endParaRPr>
          </a:p>
          <a:p>
            <a:pPr marL="285750" indent="-285750">
              <a:lnSpc>
                <a:spcPct val="100000"/>
              </a:lnSpc>
              <a:spcBef>
                <a:spcPts val="1875"/>
              </a:spcBef>
            </a:pPr>
            <a:r>
              <a:rPr lang="en-GB" sz="1600" dirty="0"/>
              <a:t>Other multi‑agency professionals supporting SEND</a:t>
            </a:r>
            <a:endParaRPr lang="en-US" sz="1400" dirty="0">
              <a:ea typeface="Calibri" panose="020F0502020204030204"/>
              <a:cs typeface="Calibri" panose="020F0502020204030204"/>
            </a:endParaRPr>
          </a:p>
        </p:txBody>
      </p:sp>
      <p:pic>
        <p:nvPicPr>
          <p:cNvPr id="5" name="Content Placeholder 4" descr="A home owner is stood in the hallway of their home using their smart home app. They have just opened the app on their digital tablet and are using the lighting control feature. They are able to control all the functions of the home front the comfort of their sofa or out and about using the convenient app. This app image has been created by myself.">
            <a:extLst>
              <a:ext uri="{FF2B5EF4-FFF2-40B4-BE49-F238E27FC236}">
                <a16:creationId xmlns:a16="http://schemas.microsoft.com/office/drawing/2014/main" id="{76092015-CDE6-8654-4556-F24CB427C851}"/>
              </a:ext>
            </a:extLst>
          </p:cNvPr>
          <p:cNvPicPr>
            <a:picLocks noGrp="1" noChangeAspect="1"/>
          </p:cNvPicPr>
          <p:nvPr>
            <p:ph type="pic" sz="quarter" idx="13"/>
          </p:nvPr>
        </p:nvPicPr>
        <p:blipFill>
          <a:blip r:embed="rId3"/>
          <a:srcRect l="26835" r="33256" b="-1"/>
          <a:stretch>
            <a:fillRect/>
          </a:stretch>
        </p:blipFill>
        <p:spPr>
          <a:xfrm>
            <a:off x="6068800" y="7"/>
            <a:ext cx="3075200" cy="5143493"/>
          </a:xfrm>
        </p:spPr>
      </p:pic>
      <p:pic>
        <p:nvPicPr>
          <p:cNvPr id="3" name="Picture 2" descr="telford_logo.png">
            <a:extLst>
              <a:ext uri="{FF2B5EF4-FFF2-40B4-BE49-F238E27FC236}">
                <a16:creationId xmlns:a16="http://schemas.microsoft.com/office/drawing/2014/main" id="{79CEE266-D7B8-1AC5-6B90-52367F27A430}"/>
              </a:ext>
            </a:extLst>
          </p:cNvPr>
          <p:cNvPicPr>
            <a:picLocks noChangeAspect="1"/>
          </p:cNvPicPr>
          <p:nvPr/>
        </p:nvPicPr>
        <p:blipFill>
          <a:blip r:embed="rId4"/>
          <a:stretch>
            <a:fillRect/>
          </a:stretch>
        </p:blipFill>
        <p:spPr>
          <a:xfrm>
            <a:off x="6885858" y="0"/>
            <a:ext cx="2258142" cy="658368"/>
          </a:xfrm>
          <a:prstGeom prst="rect">
            <a:avLst/>
          </a:prstGeom>
        </p:spPr>
      </p:pic>
      <p:pic>
        <p:nvPicPr>
          <p:cNvPr id="7" name="Picture 6">
            <a:extLst>
              <a:ext uri="{FF2B5EF4-FFF2-40B4-BE49-F238E27FC236}">
                <a16:creationId xmlns:a16="http://schemas.microsoft.com/office/drawing/2014/main" id="{2AF6C643-13AF-66AE-7841-2DF53CD73635}"/>
              </a:ext>
            </a:extLst>
          </p:cNvPr>
          <p:cNvPicPr>
            <a:picLocks noChangeAspect="1"/>
          </p:cNvPicPr>
          <p:nvPr/>
        </p:nvPicPr>
        <p:blipFill>
          <a:blip r:embed="rId5"/>
          <a:stretch>
            <a:fillRect/>
          </a:stretch>
        </p:blipFill>
        <p:spPr>
          <a:xfrm>
            <a:off x="6387827" y="4106"/>
            <a:ext cx="496942" cy="651969"/>
          </a:xfrm>
          <a:prstGeom prst="rect">
            <a:avLst/>
          </a:prstGeom>
        </p:spPr>
      </p:pic>
    </p:spTree>
    <p:extLst>
      <p:ext uri="{BB962C8B-B14F-4D97-AF65-F5344CB8AC3E}">
        <p14:creationId xmlns:p14="http://schemas.microsoft.com/office/powerpoint/2010/main" val="2893654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325C8-6D5C-8480-098B-6CD2C36458DD}"/>
              </a:ext>
            </a:extLst>
          </p:cNvPr>
          <p:cNvSpPr>
            <a:spLocks noGrp="1"/>
          </p:cNvSpPr>
          <p:nvPr>
            <p:ph type="title"/>
          </p:nvPr>
        </p:nvSpPr>
        <p:spPr>
          <a:xfrm>
            <a:off x="459486" y="91834"/>
            <a:ext cx="5068228" cy="699516"/>
          </a:xfrm>
        </p:spPr>
        <p:txBody>
          <a:bodyPr anchor="b">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rgbClr val="C00000"/>
                </a:solidFill>
              </a:rPr>
              <a:t>Funding Investment</a:t>
            </a:r>
            <a:endParaRPr lang="en-US" sz="3200" dirty="0">
              <a:solidFill>
                <a:srgbClr val="C00000"/>
              </a:solidFill>
              <a:ea typeface="Calibri"/>
              <a:cs typeface="Calibri"/>
            </a:endParaRPr>
          </a:p>
        </p:txBody>
      </p:sp>
      <p:sp>
        <p:nvSpPr>
          <p:cNvPr id="4" name="Content Placeholder 3">
            <a:extLst>
              <a:ext uri="{FF2B5EF4-FFF2-40B4-BE49-F238E27FC236}">
                <a16:creationId xmlns:a16="http://schemas.microsoft.com/office/drawing/2014/main" id="{758DA94D-4503-6802-EB48-9F5181C2DE2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9486" y="1052272"/>
            <a:ext cx="5919019" cy="3699143"/>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10000"/>
              </a:lnSpc>
              <a:spcBef>
                <a:spcPts val="1875"/>
              </a:spcBef>
              <a:buFont typeface="Arial" panose="020B0604020202020204" pitchFamily="34" charset="0"/>
              <a:buNone/>
            </a:pPr>
            <a:r>
              <a:rPr lang="en-US" sz="1800" b="1" dirty="0"/>
              <a:t>Inclusive Mainstream Fund</a:t>
            </a:r>
            <a:endParaRPr lang="en-US" sz="1800" b="1" dirty="0">
              <a:ea typeface="Calibri"/>
              <a:cs typeface="Calibri"/>
            </a:endParaRPr>
          </a:p>
          <a:p>
            <a:pPr marL="0" lvl="1" indent="0">
              <a:lnSpc>
                <a:spcPct val="110000"/>
              </a:lnSpc>
              <a:buNone/>
            </a:pPr>
            <a:r>
              <a:rPr sz="1600" dirty="0"/>
              <a:t>£1.6 billion invested to provide schools with resources for early, targeted SEND interventions. </a:t>
            </a:r>
            <a:r>
              <a:rPr lang="en-GB" sz="1600" dirty="0"/>
              <a:t>More funding directly to schools who will have greater control of how they support SEND</a:t>
            </a:r>
            <a:r>
              <a:rPr lang="en-GB" dirty="0"/>
              <a:t>. ​</a:t>
            </a:r>
            <a:endParaRPr lang="en-US" sz="1600" dirty="0">
              <a:ea typeface="Calibri"/>
              <a:cs typeface="Calibri"/>
            </a:endParaRPr>
          </a:p>
          <a:p>
            <a:pPr marL="0" indent="0">
              <a:lnSpc>
                <a:spcPct val="110000"/>
              </a:lnSpc>
              <a:spcBef>
                <a:spcPts val="1875"/>
              </a:spcBef>
              <a:buFont typeface="Arial" panose="020B0604020202020204" pitchFamily="34" charset="0"/>
              <a:buNone/>
            </a:pPr>
            <a:r>
              <a:rPr lang="en-US" sz="1800" b="1" dirty="0"/>
              <a:t>Experts at Hand Service</a:t>
            </a:r>
            <a:endParaRPr lang="en-US" sz="1800" b="1" dirty="0">
              <a:ea typeface="Calibri"/>
              <a:cs typeface="Calibri"/>
            </a:endParaRPr>
          </a:p>
          <a:p>
            <a:pPr marL="0" lvl="1" indent="0">
              <a:lnSpc>
                <a:spcPct val="110000"/>
              </a:lnSpc>
              <a:buFont typeface="Arial" panose="020B0604020202020204" pitchFamily="34" charset="0"/>
              <a:buNone/>
            </a:pPr>
            <a:r>
              <a:rPr sz="1600" dirty="0"/>
              <a:t>£1.8 billion to offer schools access to local specialists without EHCP referrals, enhancing support availability.</a:t>
            </a:r>
            <a:endParaRPr lang="en-US" sz="1600" dirty="0">
              <a:ea typeface="Calibri"/>
              <a:cs typeface="Calibri"/>
            </a:endParaRPr>
          </a:p>
          <a:p>
            <a:pPr marL="0" indent="0">
              <a:lnSpc>
                <a:spcPct val="110000"/>
              </a:lnSpc>
              <a:spcBef>
                <a:spcPts val="1875"/>
              </a:spcBef>
              <a:buFont typeface="Arial" panose="020B0604020202020204" pitchFamily="34" charset="0"/>
              <a:buNone/>
            </a:pPr>
            <a:r>
              <a:rPr lang="en-US" sz="1800" b="1" dirty="0"/>
              <a:t>SEND Teacher Training</a:t>
            </a:r>
            <a:endParaRPr lang="en-US" sz="1800" b="1" dirty="0">
              <a:ea typeface="Calibri"/>
              <a:cs typeface="Calibri"/>
            </a:endParaRPr>
          </a:p>
          <a:p>
            <a:pPr marL="0" lvl="1" indent="0">
              <a:lnSpc>
                <a:spcPct val="110000"/>
              </a:lnSpc>
              <a:buFont typeface="Arial" panose="020B0604020202020204" pitchFamily="34" charset="0"/>
              <a:buNone/>
            </a:pPr>
            <a:r>
              <a:rPr sz="1600" dirty="0"/>
              <a:t>£200 million dedicated to improving SEND teacher training for better support of pupils with additional needs.</a:t>
            </a:r>
            <a:endParaRPr lang="en-US" sz="1600" dirty="0">
              <a:ea typeface="Calibri"/>
              <a:cs typeface="Calibri"/>
            </a:endParaRPr>
          </a:p>
        </p:txBody>
      </p:sp>
      <p:pic>
        <p:nvPicPr>
          <p:cNvPr id="5" name="Content Placeholder 4" descr="Shot of a businessman holding on to a bunch of cryptocurrency balloons on top of a graph against a white background">
            <a:extLst>
              <a:ext uri="{FF2B5EF4-FFF2-40B4-BE49-F238E27FC236}">
                <a16:creationId xmlns:a16="http://schemas.microsoft.com/office/drawing/2014/main" id="{E500BF94-E325-4247-815E-609DBE993169}"/>
              </a:ext>
            </a:extLst>
          </p:cNvPr>
          <p:cNvPicPr>
            <a:picLocks noGrp="1" noChangeAspect="1"/>
          </p:cNvPicPr>
          <p:nvPr>
            <p:ph type="pic" sz="quarter" idx="13"/>
          </p:nvPr>
        </p:nvPicPr>
        <p:blipFill>
          <a:blip r:embed="rId3"/>
          <a:srcRect l="43226" r="5506" b="-1"/>
          <a:stretch>
            <a:fillRect/>
          </a:stretch>
        </p:blipFill>
        <p:spPr>
          <a:xfrm>
            <a:off x="6384110" y="660188"/>
            <a:ext cx="2759890" cy="4483312"/>
          </a:xfrm>
        </p:spPr>
      </p:pic>
      <p:pic>
        <p:nvPicPr>
          <p:cNvPr id="3" name="Picture 2" descr="telford_logo.png">
            <a:extLst>
              <a:ext uri="{FF2B5EF4-FFF2-40B4-BE49-F238E27FC236}">
                <a16:creationId xmlns:a16="http://schemas.microsoft.com/office/drawing/2014/main" id="{46D69F02-4BE0-3238-EC3C-CEF0F064F3FC}"/>
              </a:ext>
            </a:extLst>
          </p:cNvPr>
          <p:cNvPicPr>
            <a:picLocks noChangeAspect="1"/>
          </p:cNvPicPr>
          <p:nvPr/>
        </p:nvPicPr>
        <p:blipFill>
          <a:blip r:embed="rId4"/>
          <a:stretch>
            <a:fillRect/>
          </a:stretch>
        </p:blipFill>
        <p:spPr>
          <a:xfrm>
            <a:off x="6885858" y="0"/>
            <a:ext cx="2258142" cy="658368"/>
          </a:xfrm>
          <a:prstGeom prst="rect">
            <a:avLst/>
          </a:prstGeom>
        </p:spPr>
      </p:pic>
      <p:pic>
        <p:nvPicPr>
          <p:cNvPr id="7" name="Picture 6">
            <a:extLst>
              <a:ext uri="{FF2B5EF4-FFF2-40B4-BE49-F238E27FC236}">
                <a16:creationId xmlns:a16="http://schemas.microsoft.com/office/drawing/2014/main" id="{273428D5-5A9A-957E-DDD5-0F5B5EE57E72}"/>
              </a:ext>
            </a:extLst>
          </p:cNvPr>
          <p:cNvPicPr>
            <a:picLocks noChangeAspect="1"/>
          </p:cNvPicPr>
          <p:nvPr/>
        </p:nvPicPr>
        <p:blipFill>
          <a:blip r:embed="rId5"/>
          <a:stretch>
            <a:fillRect/>
          </a:stretch>
        </p:blipFill>
        <p:spPr>
          <a:xfrm>
            <a:off x="6387827" y="4106"/>
            <a:ext cx="496942" cy="651969"/>
          </a:xfrm>
          <a:prstGeom prst="rect">
            <a:avLst/>
          </a:prstGeom>
        </p:spPr>
      </p:pic>
    </p:spTree>
    <p:extLst>
      <p:ext uri="{BB962C8B-B14F-4D97-AF65-F5344CB8AC3E}">
        <p14:creationId xmlns:p14="http://schemas.microsoft.com/office/powerpoint/2010/main" val="973926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4F2B-7F15-1B12-EB9B-1FD9740AF576}"/>
              </a:ext>
            </a:extLst>
          </p:cNvPr>
          <p:cNvSpPr>
            <a:spLocks noGrp="1"/>
          </p:cNvSpPr>
          <p:nvPr>
            <p:ph type="title"/>
          </p:nvPr>
        </p:nvSpPr>
        <p:spPr>
          <a:xfrm>
            <a:off x="92073" y="121394"/>
            <a:ext cx="5068228" cy="534681"/>
          </a:xfrm>
        </p:spPr>
        <p:txBody>
          <a:bodyPr anchor="b">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3200" dirty="0">
                <a:solidFill>
                  <a:srgbClr val="C00000"/>
                </a:solidFill>
              </a:rPr>
              <a:t>Re assessment​</a:t>
            </a:r>
            <a:endParaRPr lang="en-US" sz="6600" dirty="0">
              <a:solidFill>
                <a:srgbClr val="C00000"/>
              </a:solidFill>
              <a:ea typeface="Calibri"/>
              <a:cs typeface="Calibri"/>
            </a:endParaRPr>
          </a:p>
        </p:txBody>
      </p:sp>
      <p:sp>
        <p:nvSpPr>
          <p:cNvPr id="4" name="Content Placeholder 3">
            <a:extLst>
              <a:ext uri="{FF2B5EF4-FFF2-40B4-BE49-F238E27FC236}">
                <a16:creationId xmlns:a16="http://schemas.microsoft.com/office/drawing/2014/main" id="{D5641A40-72B6-DBFA-FF7D-EC8B632757E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3162" y="656075"/>
            <a:ext cx="5567109" cy="4487425"/>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800" b="1" dirty="0"/>
              <a:t>Formal re assessment</a:t>
            </a:r>
            <a:r>
              <a:rPr lang="en-US" sz="1800" dirty="0"/>
              <a:t>​</a:t>
            </a:r>
            <a:endParaRPr lang="en-GB" sz="1800" dirty="0"/>
          </a:p>
          <a:p>
            <a:pPr indent="0">
              <a:buNone/>
            </a:pPr>
            <a:r>
              <a:rPr lang="en-GB" sz="1600" dirty="0"/>
              <a:t>Every pupil with an EHCP will undergo a formal reassessment at each major phase transition.​</a:t>
            </a:r>
          </a:p>
          <a:p>
            <a:pPr indent="0">
              <a:buNone/>
            </a:pPr>
            <a:r>
              <a:rPr lang="en-GB" sz="1600" dirty="0"/>
              <a:t>This applies at: ​</a:t>
            </a:r>
          </a:p>
          <a:p>
            <a:r>
              <a:rPr lang="en-GB" sz="1600" dirty="0"/>
              <a:t>Early Years → Primary​</a:t>
            </a:r>
          </a:p>
          <a:p>
            <a:r>
              <a:rPr lang="en-GB" sz="1600" dirty="0"/>
              <a:t>Primary → Secondary​</a:t>
            </a:r>
          </a:p>
          <a:p>
            <a:r>
              <a:rPr lang="en-GB" sz="1600" dirty="0"/>
              <a:t>Secondary → Post‑16​</a:t>
            </a:r>
          </a:p>
          <a:p>
            <a:pPr indent="0">
              <a:buNone/>
            </a:pPr>
            <a:br>
              <a:rPr lang="en-GB" sz="900" dirty="0"/>
            </a:br>
            <a:r>
              <a:rPr lang="en-GB" sz="1800" dirty="0"/>
              <a:t>​</a:t>
            </a:r>
            <a:r>
              <a:rPr lang="en-GB" sz="1600" b="1" dirty="0"/>
              <a:t>Why This Change Matters</a:t>
            </a:r>
            <a:r>
              <a:rPr lang="en-US" sz="1600" dirty="0"/>
              <a:t>​</a:t>
            </a:r>
            <a:endParaRPr lang="en-GB" sz="1600" dirty="0"/>
          </a:p>
          <a:p>
            <a:pPr indent="0">
              <a:buNone/>
            </a:pPr>
            <a:r>
              <a:rPr lang="en-GB" sz="1600" dirty="0"/>
              <a:t>Ensures that provision is accurate, up‑to‑date and reflects developmental changes.</a:t>
            </a:r>
            <a:r>
              <a:rPr lang="en-US" sz="1600" dirty="0"/>
              <a:t>​</a:t>
            </a:r>
          </a:p>
          <a:p>
            <a:pPr indent="0">
              <a:buNone/>
            </a:pPr>
            <a:r>
              <a:rPr lang="en-GB" sz="1600" dirty="0"/>
              <a:t>Strengthens the graduated approach by aligning ISPs, provision mapping, and EHCP requirements.​</a:t>
            </a:r>
          </a:p>
          <a:p>
            <a:pPr indent="0">
              <a:buNone/>
            </a:pPr>
            <a:r>
              <a:rPr lang="en-GB" sz="1600" dirty="0"/>
              <a:t>Improves long-term planning, particularly at key transition points where new environments place different demands on pupils.</a:t>
            </a:r>
          </a:p>
        </p:txBody>
      </p:sp>
      <p:pic>
        <p:nvPicPr>
          <p:cNvPr id="5" name="Content Placeholder 4" descr="Teacher teaching technology class to adult class. Senior teaching concept.">
            <a:extLst>
              <a:ext uri="{FF2B5EF4-FFF2-40B4-BE49-F238E27FC236}">
                <a16:creationId xmlns:a16="http://schemas.microsoft.com/office/drawing/2014/main" id="{4863C9A3-5EB5-4C4E-AF30-A9B6764B4AFC}"/>
              </a:ext>
            </a:extLst>
          </p:cNvPr>
          <p:cNvPicPr>
            <a:picLocks noGrp="1" noChangeAspect="1"/>
          </p:cNvPicPr>
          <p:nvPr>
            <p:ph type="pic" sz="quarter" idx="13"/>
          </p:nvPr>
        </p:nvPicPr>
        <p:blipFill>
          <a:blip r:embed="rId3"/>
          <a:srcRect l="39195" r="20896" b="-1"/>
          <a:stretch>
            <a:fillRect/>
          </a:stretch>
        </p:blipFill>
        <p:spPr>
          <a:xfrm>
            <a:off x="6068800" y="7"/>
            <a:ext cx="3075200" cy="5143493"/>
          </a:xfrm>
        </p:spPr>
      </p:pic>
      <p:pic>
        <p:nvPicPr>
          <p:cNvPr id="3" name="Picture 2" descr="telford_logo.png">
            <a:extLst>
              <a:ext uri="{FF2B5EF4-FFF2-40B4-BE49-F238E27FC236}">
                <a16:creationId xmlns:a16="http://schemas.microsoft.com/office/drawing/2014/main" id="{5C3568DD-7175-BBF2-7858-03F683EEBE38}"/>
              </a:ext>
            </a:extLst>
          </p:cNvPr>
          <p:cNvPicPr>
            <a:picLocks noChangeAspect="1"/>
          </p:cNvPicPr>
          <p:nvPr/>
        </p:nvPicPr>
        <p:blipFill>
          <a:blip r:embed="rId4"/>
          <a:stretch>
            <a:fillRect/>
          </a:stretch>
        </p:blipFill>
        <p:spPr>
          <a:xfrm>
            <a:off x="6885858" y="0"/>
            <a:ext cx="2258142" cy="658368"/>
          </a:xfrm>
          <a:prstGeom prst="rect">
            <a:avLst/>
          </a:prstGeom>
        </p:spPr>
      </p:pic>
      <p:pic>
        <p:nvPicPr>
          <p:cNvPr id="7" name="Picture 6">
            <a:extLst>
              <a:ext uri="{FF2B5EF4-FFF2-40B4-BE49-F238E27FC236}">
                <a16:creationId xmlns:a16="http://schemas.microsoft.com/office/drawing/2014/main" id="{5A346F9A-4E91-E8FE-1900-43509F8B9A6A}"/>
              </a:ext>
            </a:extLst>
          </p:cNvPr>
          <p:cNvPicPr>
            <a:picLocks noChangeAspect="1"/>
          </p:cNvPicPr>
          <p:nvPr/>
        </p:nvPicPr>
        <p:blipFill>
          <a:blip r:embed="rId5"/>
          <a:stretch>
            <a:fillRect/>
          </a:stretch>
        </p:blipFill>
        <p:spPr>
          <a:xfrm>
            <a:off x="6387827" y="4106"/>
            <a:ext cx="496942" cy="651969"/>
          </a:xfrm>
          <a:prstGeom prst="rect">
            <a:avLst/>
          </a:prstGeom>
        </p:spPr>
      </p:pic>
    </p:spTree>
    <p:extLst>
      <p:ext uri="{BB962C8B-B14F-4D97-AF65-F5344CB8AC3E}">
        <p14:creationId xmlns:p14="http://schemas.microsoft.com/office/powerpoint/2010/main" val="1758109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6283B-C3D9-E989-DB51-9CB794A919AF}"/>
              </a:ext>
            </a:extLst>
          </p:cNvPr>
          <p:cNvSpPr>
            <a:spLocks noGrp="1"/>
          </p:cNvSpPr>
          <p:nvPr>
            <p:ph type="title"/>
          </p:nvPr>
        </p:nvSpPr>
        <p:spPr>
          <a:xfrm>
            <a:off x="459485" y="144133"/>
            <a:ext cx="5068228" cy="699516"/>
          </a:xfrm>
        </p:spPr>
        <p:txBody>
          <a:bodyPr anchor="b">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3200" dirty="0">
                <a:solidFill>
                  <a:srgbClr val="C00000"/>
                </a:solidFill>
              </a:rPr>
              <a:t>Consultation Status</a:t>
            </a:r>
            <a:endParaRPr lang="en-US" sz="3200" dirty="0">
              <a:solidFill>
                <a:srgbClr val="C00000"/>
              </a:solidFill>
              <a:ea typeface="Calibri"/>
              <a:cs typeface="Calibri"/>
            </a:endParaRPr>
          </a:p>
        </p:txBody>
      </p:sp>
      <p:sp>
        <p:nvSpPr>
          <p:cNvPr id="4" name="Content Placeholder 3">
            <a:extLst>
              <a:ext uri="{FF2B5EF4-FFF2-40B4-BE49-F238E27FC236}">
                <a16:creationId xmlns:a16="http://schemas.microsoft.com/office/drawing/2014/main" id="{9AF82FBB-888E-3493-B3E8-65C1BD44315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9485" y="986495"/>
            <a:ext cx="5535738" cy="3741491"/>
          </a:xfrm>
        </p:spPr>
        <p:txBody>
          <a:bodyPr vert="horz" lIns="68580" tIns="34290" rIns="68580" bIns="34290" rtlCol="0"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nSpc>
                <a:spcPct val="110000"/>
              </a:lnSpc>
              <a:spcBef>
                <a:spcPts val="1875"/>
              </a:spcBef>
              <a:buFont typeface="Arial" panose="020B0604020202020204" pitchFamily="34" charset="0"/>
              <a:buNone/>
            </a:pPr>
            <a:r>
              <a:rPr lang="en-US" sz="1800" b="1" dirty="0"/>
              <a:t>National Consultation Process</a:t>
            </a:r>
            <a:endParaRPr lang="en-US" sz="1800" b="1" dirty="0">
              <a:ea typeface="Calibri"/>
              <a:cs typeface="Calibri"/>
            </a:endParaRPr>
          </a:p>
          <a:p>
            <a:pPr marL="0" lvl="1" indent="0">
              <a:lnSpc>
                <a:spcPct val="110000"/>
              </a:lnSpc>
              <a:buFont typeface="Arial" panose="020B0604020202020204" pitchFamily="34" charset="0"/>
              <a:buNone/>
            </a:pPr>
            <a:r>
              <a:rPr sz="1600" dirty="0"/>
              <a:t>The consultation invites input from schools, families, professionals, and youth on reform implementation through May 2026.</a:t>
            </a:r>
            <a:endParaRPr lang="en-GB" sz="1600" dirty="0">
              <a:ea typeface="Calibri"/>
              <a:cs typeface="Calibri"/>
            </a:endParaRPr>
          </a:p>
          <a:p>
            <a:pPr marL="0" lvl="1" indent="0">
              <a:lnSpc>
                <a:spcPct val="110000"/>
              </a:lnSpc>
              <a:buFont typeface="Arial" panose="020B0604020202020204" pitchFamily="34" charset="0"/>
              <a:buNone/>
            </a:pPr>
            <a:endParaRPr lang="en-GB" sz="1600" dirty="0">
              <a:ea typeface="Calibri"/>
              <a:cs typeface="Calibri"/>
            </a:endParaRPr>
          </a:p>
          <a:p>
            <a:pPr marL="0" lvl="1" indent="0">
              <a:lnSpc>
                <a:spcPct val="110000"/>
              </a:lnSpc>
              <a:buNone/>
            </a:pPr>
            <a:r>
              <a:rPr lang="en-US" sz="1600" dirty="0">
                <a:hlinkClick r:id="rId3"/>
              </a:rPr>
              <a:t>https://www.gov.uk/government/consultations/send-reform-putting-children-and-young-people-first</a:t>
            </a:r>
            <a:r>
              <a:rPr lang="en-US" sz="1600" dirty="0"/>
              <a:t> </a:t>
            </a:r>
            <a:endParaRPr lang="en-US" sz="1600" dirty="0">
              <a:ea typeface="Calibri"/>
              <a:cs typeface="Calibri"/>
            </a:endParaRPr>
          </a:p>
          <a:p>
            <a:pPr marL="0" indent="0">
              <a:lnSpc>
                <a:spcPct val="110000"/>
              </a:lnSpc>
              <a:spcBef>
                <a:spcPts val="1875"/>
              </a:spcBef>
              <a:buFont typeface="Arial" panose="020B0604020202020204" pitchFamily="34" charset="0"/>
              <a:buNone/>
            </a:pPr>
            <a:r>
              <a:rPr lang="en-US" sz="1800" b="1" dirty="0"/>
              <a:t>Awaiting Government Guidance</a:t>
            </a:r>
            <a:endParaRPr lang="en-US" sz="1800" b="1" dirty="0">
              <a:ea typeface="Calibri"/>
              <a:cs typeface="Calibri"/>
            </a:endParaRPr>
          </a:p>
          <a:p>
            <a:pPr marL="0" lvl="1" indent="0">
              <a:lnSpc>
                <a:spcPct val="110000"/>
              </a:lnSpc>
              <a:buFont typeface="Arial" panose="020B0604020202020204" pitchFamily="34" charset="0"/>
              <a:buNone/>
            </a:pPr>
            <a:r>
              <a:rPr sz="1600" dirty="0"/>
              <a:t>Local Authorities wait for clarifications from the Department for Education before issuing further guidance to stakeholders.</a:t>
            </a:r>
            <a:endParaRPr lang="en-US" sz="1600" dirty="0"/>
          </a:p>
        </p:txBody>
      </p:sp>
      <p:pic>
        <p:nvPicPr>
          <p:cNvPr id="5" name="Content Placeholder 4" descr="High angle shot of a group of young businesspeople discussing ideas during a meeting at work">
            <a:extLst>
              <a:ext uri="{FF2B5EF4-FFF2-40B4-BE49-F238E27FC236}">
                <a16:creationId xmlns:a16="http://schemas.microsoft.com/office/drawing/2014/main" id="{92DEBF29-6A47-4C16-B3F6-83B624729B07}"/>
              </a:ext>
            </a:extLst>
          </p:cNvPr>
          <p:cNvPicPr>
            <a:picLocks noGrp="1" noChangeAspect="1"/>
          </p:cNvPicPr>
          <p:nvPr>
            <p:ph type="pic" sz="quarter" idx="13"/>
          </p:nvPr>
        </p:nvPicPr>
        <p:blipFill>
          <a:blip r:embed="rId4"/>
          <a:srcRect l="2761" r="7669"/>
          <a:stretch>
            <a:fillRect/>
          </a:stretch>
        </p:blipFill>
        <p:spPr>
          <a:xfrm>
            <a:off x="6068800" y="7"/>
            <a:ext cx="3075200" cy="5143493"/>
          </a:xfrm>
        </p:spPr>
      </p:pic>
      <p:pic>
        <p:nvPicPr>
          <p:cNvPr id="3" name="Picture 2" descr="telford_logo.png">
            <a:extLst>
              <a:ext uri="{FF2B5EF4-FFF2-40B4-BE49-F238E27FC236}">
                <a16:creationId xmlns:a16="http://schemas.microsoft.com/office/drawing/2014/main" id="{3BBF5918-E73E-A99A-8F53-22F6774A2644}"/>
              </a:ext>
            </a:extLst>
          </p:cNvPr>
          <p:cNvPicPr>
            <a:picLocks noChangeAspect="1"/>
          </p:cNvPicPr>
          <p:nvPr/>
        </p:nvPicPr>
        <p:blipFill>
          <a:blip r:embed="rId5"/>
          <a:stretch>
            <a:fillRect/>
          </a:stretch>
        </p:blipFill>
        <p:spPr>
          <a:xfrm>
            <a:off x="6565742" y="-1"/>
            <a:ext cx="2578258" cy="751699"/>
          </a:xfrm>
          <a:prstGeom prst="rect">
            <a:avLst/>
          </a:prstGeom>
        </p:spPr>
      </p:pic>
      <p:pic>
        <p:nvPicPr>
          <p:cNvPr id="7" name="Picture 6">
            <a:extLst>
              <a:ext uri="{FF2B5EF4-FFF2-40B4-BE49-F238E27FC236}">
                <a16:creationId xmlns:a16="http://schemas.microsoft.com/office/drawing/2014/main" id="{BC412BE7-2916-8438-F1AE-DAB129B779EA}"/>
              </a:ext>
            </a:extLst>
          </p:cNvPr>
          <p:cNvPicPr>
            <a:picLocks noChangeAspect="1"/>
          </p:cNvPicPr>
          <p:nvPr/>
        </p:nvPicPr>
        <p:blipFill>
          <a:blip r:embed="rId6"/>
          <a:stretch>
            <a:fillRect/>
          </a:stretch>
        </p:blipFill>
        <p:spPr>
          <a:xfrm>
            <a:off x="5995223" y="3199"/>
            <a:ext cx="570519" cy="748499"/>
          </a:xfrm>
          <a:prstGeom prst="rect">
            <a:avLst/>
          </a:prstGeom>
        </p:spPr>
      </p:pic>
    </p:spTree>
    <p:extLst>
      <p:ext uri="{BB962C8B-B14F-4D97-AF65-F5344CB8AC3E}">
        <p14:creationId xmlns:p14="http://schemas.microsoft.com/office/powerpoint/2010/main" val="453300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D017-A0F4-FBCB-790C-7E44BD46AB26}"/>
              </a:ext>
            </a:extLst>
          </p:cNvPr>
          <p:cNvSpPr>
            <a:spLocks noGrp="1"/>
          </p:cNvSpPr>
          <p:nvPr>
            <p:ph type="title"/>
          </p:nvPr>
        </p:nvSpPr>
        <p:spPr>
          <a:xfrm>
            <a:off x="5268680" y="9853"/>
            <a:ext cx="3965971" cy="1267863"/>
          </a:xfrm>
        </p:spPr>
        <p:txBody>
          <a:bodyPr anchor="b">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800" dirty="0">
                <a:solidFill>
                  <a:srgbClr val="C00000"/>
                </a:solidFill>
              </a:rPr>
              <a:t>Long-term Reform Programme (2026–2036)</a:t>
            </a:r>
            <a:endParaRPr lang="en-US" sz="2800" dirty="0">
              <a:solidFill>
                <a:srgbClr val="C00000"/>
              </a:solidFill>
              <a:ea typeface="Calibri"/>
              <a:cs typeface="Calibri"/>
            </a:endParaRPr>
          </a:p>
        </p:txBody>
      </p:sp>
      <p:pic>
        <p:nvPicPr>
          <p:cNvPr id="8" name="Content Placeholder 7" descr="The young man holding pen writing his goal into notebook">
            <a:extLst>
              <a:ext uri="{FF2B5EF4-FFF2-40B4-BE49-F238E27FC236}">
                <a16:creationId xmlns:a16="http://schemas.microsoft.com/office/drawing/2014/main" id="{FEF2DC1F-A834-41EA-A369-0A6389CBEC78}"/>
              </a:ext>
            </a:extLst>
          </p:cNvPr>
          <p:cNvPicPr>
            <a:picLocks noGrp="1" noChangeAspect="1"/>
          </p:cNvPicPr>
          <p:nvPr>
            <p:ph type="pic" sz="quarter" idx="13"/>
          </p:nvPr>
        </p:nvPicPr>
        <p:blipFill>
          <a:blip r:embed="rId3"/>
          <a:srcRect l="17927" r="8256" b="1"/>
          <a:stretch>
            <a:fillRect/>
          </a:stretch>
        </p:blipFill>
        <p:spPr>
          <a:xfrm>
            <a:off x="342900" y="342900"/>
            <a:ext cx="4929694" cy="4457700"/>
          </a:xfrm>
        </p:spPr>
      </p:pic>
      <p:sp>
        <p:nvSpPr>
          <p:cNvPr id="4" name="Content Placeholder 3">
            <a:extLst>
              <a:ext uri="{FF2B5EF4-FFF2-40B4-BE49-F238E27FC236}">
                <a16:creationId xmlns:a16="http://schemas.microsoft.com/office/drawing/2014/main" id="{8BE50BCC-7048-6CF0-8E43-13EDE603AB3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27406" y="1668097"/>
            <a:ext cx="3588775" cy="2736756"/>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spcBef>
                <a:spcPts val="1875"/>
              </a:spcBef>
              <a:buFont typeface="Arial" panose="020B0604020202020204" pitchFamily="34" charset="0"/>
              <a:buNone/>
            </a:pPr>
            <a:r>
              <a:rPr lang="en-US" sz="1800" b="1" dirty="0"/>
              <a:t>Updated SEND Code of Practice</a:t>
            </a:r>
            <a:endParaRPr lang="en-US" sz="1800" b="1" dirty="0">
              <a:ea typeface="Calibri"/>
              <a:cs typeface="Calibri"/>
            </a:endParaRPr>
          </a:p>
          <a:p>
            <a:pPr marL="0" lvl="1" indent="0">
              <a:buFont typeface="Arial" panose="020B0604020202020204" pitchFamily="34" charset="0"/>
              <a:buNone/>
            </a:pPr>
            <a:r>
              <a:rPr sz="1600" dirty="0"/>
              <a:t>Forthcoming updated SEND Co</a:t>
            </a:r>
            <a:r>
              <a:rPr lang="en-GB" sz="1600" dirty="0"/>
              <a:t>P</a:t>
            </a:r>
            <a:r>
              <a:rPr sz="1600" dirty="0"/>
              <a:t> will reshape assessment, planning, collaboration, and accountability requirements for SENCOs.</a:t>
            </a:r>
            <a:endParaRPr lang="en-US" sz="1600" dirty="0">
              <a:ea typeface="Calibri"/>
              <a:cs typeface="Calibri"/>
            </a:endParaRPr>
          </a:p>
          <a:p>
            <a:pPr marL="0" indent="0">
              <a:spcBef>
                <a:spcPts val="1875"/>
              </a:spcBef>
              <a:buFont typeface="Arial" panose="020B0604020202020204" pitchFamily="34" charset="0"/>
              <a:buNone/>
            </a:pPr>
            <a:r>
              <a:rPr lang="en-US" sz="1800" b="1" dirty="0"/>
              <a:t>Introduction of Trust Standards</a:t>
            </a:r>
            <a:endParaRPr lang="en-US" sz="1800" b="1" dirty="0">
              <a:ea typeface="Calibri"/>
              <a:cs typeface="Calibri"/>
            </a:endParaRPr>
          </a:p>
          <a:p>
            <a:pPr marL="0" lvl="1" indent="0">
              <a:buFont typeface="Arial" panose="020B0604020202020204" pitchFamily="34" charset="0"/>
              <a:buNone/>
            </a:pPr>
            <a:r>
              <a:rPr sz="1600" dirty="0"/>
              <a:t>New Trust Standards will affect SEND leadership, reporting</a:t>
            </a:r>
            <a:r>
              <a:rPr lang="en-GB" sz="1600" dirty="0"/>
              <a:t> </a:t>
            </a:r>
            <a:r>
              <a:rPr sz="1600" dirty="0"/>
              <a:t>and governance within multi-academy trusts</a:t>
            </a:r>
            <a:r>
              <a:rPr lang="en-GB" sz="1600" dirty="0"/>
              <a:t>,</a:t>
            </a:r>
            <a:r>
              <a:rPr sz="1600" dirty="0"/>
              <a:t> gradually.</a:t>
            </a:r>
            <a:endParaRPr lang="en-US" sz="1600" dirty="0"/>
          </a:p>
        </p:txBody>
      </p:sp>
      <p:pic>
        <p:nvPicPr>
          <p:cNvPr id="5" name="Picture 4">
            <a:extLst>
              <a:ext uri="{FF2B5EF4-FFF2-40B4-BE49-F238E27FC236}">
                <a16:creationId xmlns:a16="http://schemas.microsoft.com/office/drawing/2014/main" id="{D2B9B96D-4363-5951-FCFE-50BACEAF3E09}"/>
              </a:ext>
            </a:extLst>
          </p:cNvPr>
          <p:cNvPicPr>
            <a:picLocks noChangeAspect="1"/>
          </p:cNvPicPr>
          <p:nvPr/>
        </p:nvPicPr>
        <p:blipFill>
          <a:blip r:embed="rId4"/>
          <a:stretch>
            <a:fillRect/>
          </a:stretch>
        </p:blipFill>
        <p:spPr>
          <a:xfrm>
            <a:off x="8732948" y="13959"/>
            <a:ext cx="496942" cy="651969"/>
          </a:xfrm>
          <a:prstGeom prst="rect">
            <a:avLst/>
          </a:prstGeom>
        </p:spPr>
      </p:pic>
    </p:spTree>
    <p:extLst>
      <p:ext uri="{BB962C8B-B14F-4D97-AF65-F5344CB8AC3E}">
        <p14:creationId xmlns:p14="http://schemas.microsoft.com/office/powerpoint/2010/main" val="1928428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03F85-23C0-B602-D126-C689AAF56A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A1B4A2-85CE-6FC3-B498-177EDDD446BF}"/>
              </a:ext>
            </a:extLst>
          </p:cNvPr>
          <p:cNvSpPr/>
          <p:nvPr/>
        </p:nvSpPr>
        <p:spPr>
          <a:xfrm>
            <a:off x="0" y="873125"/>
            <a:ext cx="9144000" cy="4270375"/>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Title 1">
            <a:extLst>
              <a:ext uri="{FF2B5EF4-FFF2-40B4-BE49-F238E27FC236}">
                <a16:creationId xmlns:a16="http://schemas.microsoft.com/office/drawing/2014/main" id="{C35C2116-1C08-47DD-6130-199ABA6BCD20}"/>
              </a:ext>
            </a:extLst>
          </p:cNvPr>
          <p:cNvSpPr>
            <a:spLocks noGrp="1" noChangeArrowheads="1"/>
          </p:cNvSpPr>
          <p:nvPr>
            <p:ph type="ctrTitle"/>
          </p:nvPr>
        </p:nvSpPr>
        <p:spPr>
          <a:xfrm>
            <a:off x="560439" y="1859973"/>
            <a:ext cx="7673975" cy="708025"/>
          </a:xfrm>
        </p:spPr>
        <p:txBody>
          <a:bodyPr/>
          <a:lstStyle/>
          <a:p>
            <a:pPr marL="7620" algn="l"/>
            <a:r>
              <a:rPr lang="en-US" altLang="en-US" dirty="0">
                <a:solidFill>
                  <a:schemeClr val="bg1"/>
                </a:solidFill>
                <a:latin typeface="Arial"/>
                <a:cs typeface="Arial"/>
              </a:rPr>
              <a:t>Transition process update</a:t>
            </a:r>
          </a:p>
        </p:txBody>
      </p:sp>
      <p:sp>
        <p:nvSpPr>
          <p:cNvPr id="5124" name="Subtitle 2">
            <a:extLst>
              <a:ext uri="{FF2B5EF4-FFF2-40B4-BE49-F238E27FC236}">
                <a16:creationId xmlns:a16="http://schemas.microsoft.com/office/drawing/2014/main" id="{80D6D61D-D3D6-4717-724E-856DC9F6FD3B}"/>
              </a:ext>
            </a:extLst>
          </p:cNvPr>
          <p:cNvSpPr>
            <a:spLocks noGrp="1" noChangeArrowheads="1"/>
          </p:cNvSpPr>
          <p:nvPr>
            <p:ph type="subTitle" idx="1"/>
          </p:nvPr>
        </p:nvSpPr>
        <p:spPr>
          <a:xfrm>
            <a:off x="560439" y="2575502"/>
            <a:ext cx="8219767" cy="2151063"/>
          </a:xfrm>
        </p:spPr>
        <p:txBody>
          <a:bodyPr/>
          <a:lstStyle/>
          <a:p>
            <a:pPr algn="l" eaLnBrk="1" hangingPunct="1"/>
            <a:endParaRPr lang="en-US" altLang="en-US" sz="2400" dirty="0">
              <a:solidFill>
                <a:schemeClr val="bg1"/>
              </a:solidFill>
              <a:latin typeface="Arial" panose="020B0604020202020204" pitchFamily="34" charset="0"/>
              <a:cs typeface="Arial" panose="020B0604020202020204" pitchFamily="34" charset="0"/>
            </a:endParaRPr>
          </a:p>
          <a:p>
            <a:pPr algn="l"/>
            <a:r>
              <a:rPr lang="en-US" altLang="en-US" sz="2800" dirty="0">
                <a:solidFill>
                  <a:schemeClr val="bg1"/>
                </a:solidFill>
                <a:latin typeface="Arial"/>
                <a:cs typeface="Arial"/>
              </a:rPr>
              <a:t>Abi Martin </a:t>
            </a:r>
          </a:p>
          <a:p>
            <a:pPr algn="l"/>
            <a:r>
              <a:rPr lang="en-US" altLang="en-US" sz="2000" dirty="0">
                <a:solidFill>
                  <a:schemeClr val="bg1"/>
                </a:solidFill>
                <a:latin typeface="Arial"/>
                <a:cs typeface="Arial"/>
              </a:rPr>
              <a:t>(</a:t>
            </a:r>
            <a:r>
              <a:rPr lang="en-GB" sz="2000" dirty="0">
                <a:solidFill>
                  <a:schemeClr val="bg1"/>
                </a:solidFill>
              </a:rPr>
              <a:t>WM Change Programme Inclusive Practice Specialist)</a:t>
            </a:r>
            <a:endParaRPr lang="en-US" altLang="en-US" sz="2000" dirty="0">
              <a:solidFill>
                <a:schemeClr val="bg1"/>
              </a:solidFill>
              <a:latin typeface="Arial"/>
              <a:ea typeface="Calibri" panose="020F0502020204030204"/>
              <a:cs typeface="Arial"/>
            </a:endParaRPr>
          </a:p>
          <a:p>
            <a:pPr algn="l"/>
            <a:r>
              <a:rPr lang="en-US" sz="2800" dirty="0">
                <a:solidFill>
                  <a:schemeClr val="bg1"/>
                </a:solidFill>
                <a:ea typeface="+mn-lt"/>
                <a:cs typeface="+mn-lt"/>
              </a:rPr>
              <a:t>Adrianne Darrell </a:t>
            </a:r>
          </a:p>
          <a:p>
            <a:pPr algn="l"/>
            <a:r>
              <a:rPr lang="en-US" sz="2000" dirty="0">
                <a:solidFill>
                  <a:schemeClr val="bg1"/>
                </a:solidFill>
                <a:ea typeface="+mn-lt"/>
                <a:cs typeface="+mn-lt"/>
              </a:rPr>
              <a:t>(Transition Lead HLC Secondary)</a:t>
            </a:r>
          </a:p>
          <a:p>
            <a:pPr algn="l"/>
            <a:endParaRPr lang="en-US" altLang="en-US" sz="2800" dirty="0">
              <a:solidFill>
                <a:schemeClr val="bg1"/>
              </a:solidFill>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id="{2371CA70-96A4-7C31-00EA-3DC8A42D5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3175"/>
            <a:ext cx="33464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39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9EA50-4163-752C-3660-14F4D80D21CE}"/>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DBF7ECD7-B6CB-10DF-3858-8468F7088AA9}"/>
              </a:ext>
            </a:extLst>
          </p:cNvPr>
          <p:cNvSpPr>
            <a:spLocks noGrp="1" noChangeArrowheads="1"/>
          </p:cNvSpPr>
          <p:nvPr>
            <p:ph type="subTitle" idx="1"/>
          </p:nvPr>
        </p:nvSpPr>
        <p:spPr>
          <a:xfrm>
            <a:off x="228600" y="238125"/>
            <a:ext cx="8296275" cy="633413"/>
          </a:xfrm>
        </p:spPr>
        <p:txBody>
          <a:bodyPr/>
          <a:lstStyle/>
          <a:p>
            <a:pPr marL="342900" indent="-342900" algn="l">
              <a:lnSpc>
                <a:spcPct val="100000"/>
              </a:lnSpc>
              <a:spcBef>
                <a:spcPct val="0"/>
              </a:spcBef>
            </a:pPr>
            <a:r>
              <a:rPr lang="en-US" sz="3200" dirty="0">
                <a:solidFill>
                  <a:srgbClr val="C00000"/>
                </a:solidFill>
                <a:cs typeface="Arial"/>
              </a:rPr>
              <a:t>Background</a:t>
            </a:r>
            <a:endParaRPr lang="en-US" dirty="0">
              <a:solidFill>
                <a:srgbClr val="C00000"/>
              </a:solidFill>
            </a:endParaRPr>
          </a:p>
        </p:txBody>
      </p:sp>
      <p:sp>
        <p:nvSpPr>
          <p:cNvPr id="2" name="TextBox 1">
            <a:extLst>
              <a:ext uri="{FF2B5EF4-FFF2-40B4-BE49-F238E27FC236}">
                <a16:creationId xmlns:a16="http://schemas.microsoft.com/office/drawing/2014/main" id="{8DCAD59B-B1B1-E9F5-ED4C-DD13E9A70DAB}"/>
              </a:ext>
            </a:extLst>
          </p:cNvPr>
          <p:cNvSpPr txBox="1"/>
          <p:nvPr/>
        </p:nvSpPr>
        <p:spPr>
          <a:xfrm>
            <a:off x="356050" y="871538"/>
            <a:ext cx="8168825" cy="4524315"/>
          </a:xfrm>
          <a:prstGeom prst="rect">
            <a:avLst/>
          </a:prstGeom>
          <a:noFill/>
        </p:spPr>
        <p:txBody>
          <a:bodyPr wrap="square" rtlCol="0">
            <a:spAutoFit/>
          </a:bodyPr>
          <a:lstStyle/>
          <a:p>
            <a:r>
              <a:rPr lang="en-GB" dirty="0"/>
              <a:t>November 2025: I interviewed 12 out or 13  secondary schools looking at the following areas based on the document Reach - Ordinarily available provision (OAP) and inclusive mainstream practice.</a:t>
            </a:r>
          </a:p>
          <a:p>
            <a:endParaRPr lang="en-GB" dirty="0"/>
          </a:p>
          <a:p>
            <a:r>
              <a:rPr lang="en-GB" b="1" dirty="0"/>
              <a:t>The themes were:</a:t>
            </a:r>
          </a:p>
          <a:p>
            <a:endParaRPr lang="en-GB" b="1" u="sng" dirty="0"/>
          </a:p>
          <a:p>
            <a:r>
              <a:rPr lang="en-GB" b="1" u="sng" dirty="0"/>
              <a:t>Themes</a:t>
            </a:r>
            <a:endParaRPr lang="en-GB" dirty="0"/>
          </a:p>
          <a:p>
            <a:r>
              <a:rPr lang="en-GB" dirty="0"/>
              <a:t>Enablers                                          Challenges                                  Training / Mentoring</a:t>
            </a:r>
          </a:p>
          <a:p>
            <a:r>
              <a:rPr lang="en-GB" dirty="0"/>
              <a:t>Networking                                     External Agencies                      Local Offer</a:t>
            </a:r>
          </a:p>
          <a:p>
            <a:r>
              <a:rPr lang="en-GB" dirty="0"/>
              <a:t>Recruitment and Retention          Leadership Capacity                 Curriculum </a:t>
            </a:r>
          </a:p>
          <a:p>
            <a:r>
              <a:rPr lang="en-GB" dirty="0"/>
              <a:t>Multi academy trust – support and advice                                    Parental Engagement</a:t>
            </a:r>
          </a:p>
          <a:p>
            <a:endParaRPr lang="en-GB" dirty="0"/>
          </a:p>
          <a:p>
            <a:pPr algn="ctr"/>
            <a:r>
              <a:rPr lang="en-GB" b="1" dirty="0"/>
              <a:t>AND</a:t>
            </a:r>
          </a:p>
          <a:p>
            <a:pPr algn="ctr"/>
            <a:r>
              <a:rPr lang="en-GB" b="1" dirty="0"/>
              <a:t>CHILDS LIFE</a:t>
            </a:r>
          </a:p>
          <a:p>
            <a:endParaRPr lang="en-GB" dirty="0"/>
          </a:p>
          <a:p>
            <a:endParaRPr lang="en-GB" dirty="0"/>
          </a:p>
        </p:txBody>
      </p:sp>
    </p:spTree>
    <p:extLst>
      <p:ext uri="{BB962C8B-B14F-4D97-AF65-F5344CB8AC3E}">
        <p14:creationId xmlns:p14="http://schemas.microsoft.com/office/powerpoint/2010/main" val="157385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a:extLst>
              <a:ext uri="{FF2B5EF4-FFF2-40B4-BE49-F238E27FC236}">
                <a16:creationId xmlns:a16="http://schemas.microsoft.com/office/drawing/2014/main" id="{719FC846-7728-931B-93D5-B82366D08209}"/>
              </a:ext>
            </a:extLst>
          </p:cNvPr>
          <p:cNvSpPr>
            <a:spLocks noGrp="1" noChangeArrowheads="1"/>
          </p:cNvSpPr>
          <p:nvPr>
            <p:ph type="subTitle" idx="1"/>
          </p:nvPr>
        </p:nvSpPr>
        <p:spPr>
          <a:xfrm>
            <a:off x="161925" y="158750"/>
            <a:ext cx="8296275" cy="633413"/>
          </a:xfrm>
        </p:spPr>
        <p:txBody>
          <a:bodyPr/>
          <a:lstStyle/>
          <a:p>
            <a:pPr algn="l" eaLnBrk="1" hangingPunct="1"/>
            <a:r>
              <a:rPr lang="en-US" altLang="en-US" sz="3200" dirty="0">
                <a:solidFill>
                  <a:srgbClr val="C00000"/>
                </a:solidFill>
                <a:cs typeface="Arial" panose="020B0604020202020204" pitchFamily="34" charset="0"/>
              </a:rPr>
              <a:t>On the Agenda</a:t>
            </a:r>
          </a:p>
        </p:txBody>
      </p:sp>
      <p:sp>
        <p:nvSpPr>
          <p:cNvPr id="2" name="TextBox 1">
            <a:extLst>
              <a:ext uri="{FF2B5EF4-FFF2-40B4-BE49-F238E27FC236}">
                <a16:creationId xmlns:a16="http://schemas.microsoft.com/office/drawing/2014/main" id="{44384C61-C850-D266-F191-8BCB321C839F}"/>
              </a:ext>
            </a:extLst>
          </p:cNvPr>
          <p:cNvSpPr txBox="1"/>
          <p:nvPr/>
        </p:nvSpPr>
        <p:spPr>
          <a:xfrm>
            <a:off x="236779" y="709702"/>
            <a:ext cx="8296274"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a:rPr>
              <a:t>4:00-4:15pm</a:t>
            </a:r>
            <a:r>
              <a:rPr lang="en-US" sz="2800" dirty="0">
                <a:latin typeface="Calibri"/>
              </a:rPr>
              <a:t> </a:t>
            </a:r>
            <a:r>
              <a:rPr lang="en-US" sz="2800" b="1" dirty="0">
                <a:latin typeface="Calibri"/>
              </a:rPr>
              <a:t>Operational updates</a:t>
            </a:r>
            <a:r>
              <a:rPr lang="en-US" sz="2800" dirty="0">
                <a:latin typeface="Calibri"/>
              </a:rPr>
              <a:t> </a:t>
            </a:r>
          </a:p>
          <a:p>
            <a:r>
              <a:rPr lang="en-US" sz="2400" dirty="0">
                <a:ea typeface="Calibri"/>
                <a:cs typeface="Calibri"/>
              </a:rPr>
              <a:t>                     </a:t>
            </a:r>
            <a:r>
              <a:rPr lang="en-US" sz="2000" dirty="0">
                <a:ea typeface="Calibri"/>
                <a:cs typeface="Calibri"/>
              </a:rPr>
              <a:t>Sharon Sandu (SEND Team Lead, pre-16)</a:t>
            </a:r>
          </a:p>
          <a:p>
            <a:endParaRPr lang="en-US" dirty="0">
              <a:latin typeface="Calibri"/>
            </a:endParaRPr>
          </a:p>
          <a:p>
            <a:r>
              <a:rPr lang="en-US" sz="2000" dirty="0">
                <a:latin typeface="Calibri"/>
              </a:rPr>
              <a:t>4:15-4:35pm</a:t>
            </a:r>
            <a:r>
              <a:rPr lang="en-US" sz="2800" dirty="0">
                <a:latin typeface="Calibri"/>
              </a:rPr>
              <a:t> </a:t>
            </a:r>
            <a:r>
              <a:rPr lang="en-US" sz="2800" b="1" dirty="0">
                <a:latin typeface="Calibri"/>
              </a:rPr>
              <a:t>SEND</a:t>
            </a:r>
            <a:r>
              <a:rPr lang="en-US" sz="2800" b="1" baseline="0" dirty="0">
                <a:latin typeface="Calibri"/>
              </a:rPr>
              <a:t> 2026 White Paper</a:t>
            </a:r>
            <a:r>
              <a:rPr lang="en-US" sz="2800" baseline="0" dirty="0">
                <a:latin typeface="Calibri"/>
              </a:rPr>
              <a:t> </a:t>
            </a:r>
          </a:p>
          <a:p>
            <a:r>
              <a:rPr lang="en-US" sz="2800" baseline="0" dirty="0">
                <a:latin typeface="Calibri"/>
              </a:rPr>
              <a:t>			</a:t>
            </a:r>
            <a:r>
              <a:rPr lang="en-US" sz="2000" baseline="0" dirty="0">
                <a:latin typeface="Calibri"/>
              </a:rPr>
              <a:t>(Sarah Holt SEND Group Manager)</a:t>
            </a:r>
            <a:endParaRPr lang="en-GB" sz="2000" dirty="0">
              <a:ea typeface="Calibri"/>
              <a:cs typeface="Calibri"/>
            </a:endParaRPr>
          </a:p>
          <a:p>
            <a:endParaRPr lang="en-US" dirty="0">
              <a:latin typeface="Calibri"/>
              <a:ea typeface="Calibri"/>
              <a:cs typeface="Calibri"/>
            </a:endParaRPr>
          </a:p>
          <a:p>
            <a:r>
              <a:rPr lang="en-GB" sz="2000" dirty="0">
                <a:latin typeface="Calibri"/>
                <a:ea typeface="Calibri"/>
                <a:cs typeface="Calibri"/>
              </a:rPr>
              <a:t>4:35-4:55pm</a:t>
            </a:r>
            <a:r>
              <a:rPr lang="en-GB" sz="2800" dirty="0">
                <a:latin typeface="Calibri"/>
                <a:ea typeface="Calibri"/>
                <a:cs typeface="Calibri"/>
              </a:rPr>
              <a:t> </a:t>
            </a:r>
            <a:r>
              <a:rPr lang="en-GB" sz="2800" b="1" dirty="0">
                <a:latin typeface="Calibri"/>
                <a:ea typeface="Calibri"/>
                <a:cs typeface="Calibri"/>
              </a:rPr>
              <a:t>Transition process:</a:t>
            </a:r>
            <a:r>
              <a:rPr lang="en-GB" sz="2800" dirty="0">
                <a:latin typeface="Calibri"/>
                <a:ea typeface="Calibri"/>
                <a:cs typeface="Calibri"/>
              </a:rPr>
              <a:t> </a:t>
            </a:r>
            <a:r>
              <a:rPr lang="en-GB" sz="2400" dirty="0">
                <a:latin typeface="Calibri"/>
                <a:ea typeface="Calibri"/>
                <a:cs typeface="Calibri"/>
              </a:rPr>
              <a:t>update for 2026</a:t>
            </a:r>
          </a:p>
          <a:p>
            <a:r>
              <a:rPr lang="en-GB" dirty="0">
                <a:latin typeface="Calibri"/>
                <a:ea typeface="Calibri"/>
                <a:cs typeface="Calibri"/>
              </a:rPr>
              <a:t>                           (Abi Martin </a:t>
            </a:r>
            <a:r>
              <a:rPr lang="en-GB" dirty="0"/>
              <a:t>WM Change Programme Inclusive Practice Specialist)</a:t>
            </a:r>
          </a:p>
          <a:p>
            <a:endParaRPr lang="en-GB" dirty="0">
              <a:latin typeface="Calibri"/>
              <a:ea typeface="Calibri"/>
              <a:cs typeface="Calibri"/>
            </a:endParaRPr>
          </a:p>
          <a:p>
            <a:r>
              <a:rPr lang="en-GB" sz="2000" dirty="0">
                <a:ea typeface="Calibri" panose="020F0502020204030204" pitchFamily="34" charset="0"/>
                <a:cs typeface="Calibri" panose="020F0502020204030204" pitchFamily="34" charset="0"/>
              </a:rPr>
              <a:t>4:55-5:00pm</a:t>
            </a:r>
            <a:r>
              <a:rPr lang="en-GB" dirty="0">
                <a:ea typeface="Calibri" panose="020F0502020204030204" pitchFamily="34" charset="0"/>
                <a:cs typeface="Calibri" panose="020F0502020204030204" pitchFamily="34" charset="0"/>
              </a:rPr>
              <a:t>  </a:t>
            </a:r>
            <a:r>
              <a:rPr lang="en-GB" sz="2800" b="1" dirty="0">
                <a:ea typeface="Calibri" panose="020F0502020204030204" pitchFamily="34" charset="0"/>
                <a:cs typeface="Calibri" panose="020F0502020204030204" pitchFamily="34" charset="0"/>
              </a:rPr>
              <a:t>Close </a:t>
            </a:r>
            <a:r>
              <a:rPr lang="en-GB" sz="2000" dirty="0">
                <a:ea typeface="Calibri" panose="020F0502020204030204" pitchFamily="34" charset="0"/>
                <a:cs typeface="Calibri" panose="020F0502020204030204" pitchFamily="34" charset="0"/>
              </a:rPr>
              <a:t>(Angela Denton LSAT Team Lead)</a:t>
            </a:r>
            <a:endParaRPr lang="en-GB" dirty="0">
              <a:ea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5210D-1DA6-9F57-5301-D9BF959BB4DB}"/>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9ECCFCB2-6C62-74C3-9E50-1738B376F995}"/>
              </a:ext>
            </a:extLst>
          </p:cNvPr>
          <p:cNvSpPr>
            <a:spLocks noGrp="1" noChangeArrowheads="1"/>
          </p:cNvSpPr>
          <p:nvPr>
            <p:ph type="subTitle" idx="1"/>
          </p:nvPr>
        </p:nvSpPr>
        <p:spPr>
          <a:xfrm>
            <a:off x="228600" y="61144"/>
            <a:ext cx="8296275" cy="633413"/>
          </a:xfrm>
        </p:spPr>
        <p:txBody>
          <a:bodyPr/>
          <a:lstStyle/>
          <a:p>
            <a:pPr marL="342900" indent="-342900" algn="l">
              <a:lnSpc>
                <a:spcPct val="100000"/>
              </a:lnSpc>
              <a:spcBef>
                <a:spcPct val="0"/>
              </a:spcBef>
            </a:pPr>
            <a:r>
              <a:rPr lang="en-US" sz="3200" dirty="0">
                <a:solidFill>
                  <a:srgbClr val="C00000"/>
                </a:solidFill>
                <a:cs typeface="Arial"/>
              </a:rPr>
              <a:t>Childs Life </a:t>
            </a:r>
            <a:endParaRPr lang="en-US" sz="2000" dirty="0">
              <a:solidFill>
                <a:srgbClr val="C00000"/>
              </a:solidFill>
            </a:endParaRPr>
          </a:p>
        </p:txBody>
      </p:sp>
      <p:sp>
        <p:nvSpPr>
          <p:cNvPr id="2" name="TextBox 1">
            <a:extLst>
              <a:ext uri="{FF2B5EF4-FFF2-40B4-BE49-F238E27FC236}">
                <a16:creationId xmlns:a16="http://schemas.microsoft.com/office/drawing/2014/main" id="{B0A8C4A7-B3AC-087A-248D-7EB4864B758F}"/>
              </a:ext>
            </a:extLst>
          </p:cNvPr>
          <p:cNvSpPr txBox="1"/>
          <p:nvPr/>
        </p:nvSpPr>
        <p:spPr>
          <a:xfrm>
            <a:off x="228600" y="558041"/>
            <a:ext cx="8168825" cy="4524315"/>
          </a:xfrm>
          <a:prstGeom prst="rect">
            <a:avLst/>
          </a:prstGeom>
          <a:noFill/>
        </p:spPr>
        <p:txBody>
          <a:bodyPr wrap="square" rtlCol="0">
            <a:spAutoFit/>
          </a:bodyPr>
          <a:lstStyle/>
          <a:p>
            <a:r>
              <a:rPr lang="en-GB" b="1" u="sng" dirty="0"/>
              <a:t>Questions considered</a:t>
            </a:r>
          </a:p>
          <a:p>
            <a:endParaRPr lang="en-GB" b="1" u="sng" dirty="0"/>
          </a:p>
          <a:p>
            <a:pPr marL="285750" indent="-285750">
              <a:buFont typeface="Arial" panose="020B0604020202020204" pitchFamily="34" charset="0"/>
              <a:buChar char="•"/>
            </a:pPr>
            <a:r>
              <a:rPr lang="en-GB" dirty="0"/>
              <a:t>How do you effectively work with primary schools with a focus on transitions / sharing information?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With regards to year 11, do you find the transition process easy to navigate with the post 16 providers?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Are there any system barriers to the transition process?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 you have time to focus on a young person’s social or independent skills?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Do you believe your current school environment / building promotes inclusivity for all?  Are there any areas of the school where pupils with SEND struggle to access?</a:t>
            </a:r>
          </a:p>
          <a:p>
            <a:endParaRPr lang="en-GB" dirty="0"/>
          </a:p>
          <a:p>
            <a:endParaRPr lang="en-GB" b="1" u="sng" dirty="0"/>
          </a:p>
        </p:txBody>
      </p:sp>
    </p:spTree>
    <p:extLst>
      <p:ext uri="{BB962C8B-B14F-4D97-AF65-F5344CB8AC3E}">
        <p14:creationId xmlns:p14="http://schemas.microsoft.com/office/powerpoint/2010/main" val="499938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1E73-9969-F003-DF28-037BB3AE3713}"/>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2C341A38-944D-A1E4-ED83-010BE27BCDB5}"/>
              </a:ext>
            </a:extLst>
          </p:cNvPr>
          <p:cNvSpPr>
            <a:spLocks noGrp="1" noChangeArrowheads="1"/>
          </p:cNvSpPr>
          <p:nvPr>
            <p:ph type="subTitle" idx="1"/>
          </p:nvPr>
        </p:nvSpPr>
        <p:spPr>
          <a:xfrm>
            <a:off x="228600" y="80809"/>
            <a:ext cx="8296275" cy="633413"/>
          </a:xfrm>
        </p:spPr>
        <p:txBody>
          <a:bodyPr/>
          <a:lstStyle/>
          <a:p>
            <a:pPr marL="342900" indent="-342900" algn="l">
              <a:lnSpc>
                <a:spcPct val="100000"/>
              </a:lnSpc>
              <a:spcBef>
                <a:spcPct val="0"/>
              </a:spcBef>
            </a:pPr>
            <a:r>
              <a:rPr lang="en-US" sz="3200" dirty="0">
                <a:solidFill>
                  <a:srgbClr val="C00000"/>
                </a:solidFill>
                <a:cs typeface="Arial"/>
              </a:rPr>
              <a:t>The common issue ……………. TRANSITION </a:t>
            </a:r>
            <a:endParaRPr lang="en-US" sz="2000" dirty="0">
              <a:solidFill>
                <a:srgbClr val="C00000"/>
              </a:solidFill>
            </a:endParaRPr>
          </a:p>
        </p:txBody>
      </p:sp>
      <p:sp>
        <p:nvSpPr>
          <p:cNvPr id="2" name="TextBox 1">
            <a:extLst>
              <a:ext uri="{FF2B5EF4-FFF2-40B4-BE49-F238E27FC236}">
                <a16:creationId xmlns:a16="http://schemas.microsoft.com/office/drawing/2014/main" id="{DE6FDC69-0459-4DF1-E7FA-612AB622EBD3}"/>
              </a:ext>
            </a:extLst>
          </p:cNvPr>
          <p:cNvSpPr txBox="1"/>
          <p:nvPr/>
        </p:nvSpPr>
        <p:spPr>
          <a:xfrm>
            <a:off x="356050" y="871538"/>
            <a:ext cx="8424156" cy="4247317"/>
          </a:xfrm>
          <a:prstGeom prst="rect">
            <a:avLst/>
          </a:prstGeom>
          <a:noFill/>
        </p:spPr>
        <p:txBody>
          <a:bodyPr wrap="square" rtlCol="0">
            <a:spAutoFit/>
          </a:bodyPr>
          <a:lstStyle/>
          <a:p>
            <a:r>
              <a:rPr lang="en-GB" b="1" u="sng" dirty="0"/>
              <a:t>Why? Secondary Perspective:</a:t>
            </a:r>
          </a:p>
          <a:p>
            <a:pPr marL="285750" indent="-285750">
              <a:buFont typeface="Arial" panose="020B0604020202020204" pitchFamily="34" charset="0"/>
              <a:buChar char="•"/>
            </a:pPr>
            <a:r>
              <a:rPr lang="en-GB" dirty="0"/>
              <a:t>The better relationship and links with the primary school the better the information.</a:t>
            </a:r>
          </a:p>
          <a:p>
            <a:pPr marL="285750" indent="-285750">
              <a:buFont typeface="Arial" panose="020B0604020202020204" pitchFamily="34" charset="0"/>
              <a:buChar char="•"/>
            </a:pPr>
            <a:r>
              <a:rPr lang="en-GB" dirty="0"/>
              <a:t>Information from some primary schools was problematic - timing, quality of information, CTF files and paperwork.</a:t>
            </a:r>
          </a:p>
          <a:p>
            <a:pPr marL="285750" indent="-285750">
              <a:buFont typeface="Arial" panose="020B0604020202020204" pitchFamily="34" charset="0"/>
              <a:buChar char="•"/>
            </a:pPr>
            <a:r>
              <a:rPr lang="en-GB" dirty="0"/>
              <a:t>Some primary schools were delaying EHCNA requests until Year 7.</a:t>
            </a:r>
          </a:p>
          <a:p>
            <a:pPr marL="285750" indent="-285750">
              <a:buFont typeface="Arial" panose="020B0604020202020204" pitchFamily="34" charset="0"/>
              <a:buChar char="•"/>
            </a:pPr>
            <a:endParaRPr lang="en-GB" b="1" u="sng" dirty="0"/>
          </a:p>
          <a:p>
            <a:r>
              <a:rPr lang="en-GB" b="1" u="sng" dirty="0"/>
              <a:t>Why? Primary Perspective:</a:t>
            </a:r>
          </a:p>
          <a:p>
            <a:pPr marL="285750" indent="-285750">
              <a:buFont typeface="Arial" panose="020B0604020202020204" pitchFamily="34" charset="0"/>
              <a:buChar char="•"/>
            </a:pPr>
            <a:r>
              <a:rPr lang="en-GB" dirty="0"/>
              <a:t>The better relationship and links with the secondary school the better experience for the students for example transition days not only in Year 6 but also Year 5, sharing of information.</a:t>
            </a:r>
          </a:p>
          <a:p>
            <a:pPr marL="285750" indent="-285750">
              <a:buFont typeface="Arial" panose="020B0604020202020204" pitchFamily="34" charset="0"/>
              <a:buChar char="•"/>
            </a:pPr>
            <a:r>
              <a:rPr lang="en-GB" dirty="0"/>
              <a:t>Each school had their own information gathering documents and expectations which was overwhelming at times for the primary schools.</a:t>
            </a:r>
          </a:p>
          <a:p>
            <a:pPr marL="285750" indent="-285750">
              <a:buFont typeface="Arial" panose="020B0604020202020204" pitchFamily="34" charset="0"/>
              <a:buChar char="•"/>
            </a:pPr>
            <a:r>
              <a:rPr lang="en-GB" dirty="0"/>
              <a:t>Visits and meeting expectations varied from school to school.</a:t>
            </a:r>
          </a:p>
          <a:p>
            <a:endParaRPr lang="en-GB" dirty="0"/>
          </a:p>
          <a:p>
            <a:endParaRPr lang="en-GB" b="1" u="sng" dirty="0"/>
          </a:p>
        </p:txBody>
      </p:sp>
    </p:spTree>
    <p:extLst>
      <p:ext uri="{BB962C8B-B14F-4D97-AF65-F5344CB8AC3E}">
        <p14:creationId xmlns:p14="http://schemas.microsoft.com/office/powerpoint/2010/main" val="317780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8D645-A2FA-27E9-AAA8-D618AFA319EF}"/>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602E29C3-7574-7B6F-E5F3-EB9596A331C6}"/>
              </a:ext>
            </a:extLst>
          </p:cNvPr>
          <p:cNvSpPr>
            <a:spLocks noGrp="1" noChangeArrowheads="1"/>
          </p:cNvSpPr>
          <p:nvPr>
            <p:ph type="subTitle" idx="1"/>
          </p:nvPr>
        </p:nvSpPr>
        <p:spPr>
          <a:xfrm>
            <a:off x="228600" y="238125"/>
            <a:ext cx="8296275" cy="633413"/>
          </a:xfrm>
        </p:spPr>
        <p:txBody>
          <a:bodyPr/>
          <a:lstStyle/>
          <a:p>
            <a:pPr marL="342900" indent="-342900" algn="l">
              <a:lnSpc>
                <a:spcPct val="100000"/>
              </a:lnSpc>
              <a:spcBef>
                <a:spcPct val="0"/>
              </a:spcBef>
            </a:pPr>
            <a:r>
              <a:rPr lang="en-US" sz="3200" dirty="0">
                <a:solidFill>
                  <a:srgbClr val="C00000"/>
                </a:solidFill>
                <a:cs typeface="Arial"/>
              </a:rPr>
              <a:t>My big questions </a:t>
            </a:r>
            <a:endParaRPr lang="en-US" sz="2000" dirty="0">
              <a:solidFill>
                <a:srgbClr val="C00000"/>
              </a:solidFill>
            </a:endParaRPr>
          </a:p>
        </p:txBody>
      </p:sp>
      <p:sp>
        <p:nvSpPr>
          <p:cNvPr id="2" name="TextBox 1">
            <a:extLst>
              <a:ext uri="{FF2B5EF4-FFF2-40B4-BE49-F238E27FC236}">
                <a16:creationId xmlns:a16="http://schemas.microsoft.com/office/drawing/2014/main" id="{8A27CB49-E4A8-CCD1-D993-617A09526317}"/>
              </a:ext>
            </a:extLst>
          </p:cNvPr>
          <p:cNvSpPr txBox="1"/>
          <p:nvPr/>
        </p:nvSpPr>
        <p:spPr>
          <a:xfrm>
            <a:off x="356050" y="871538"/>
            <a:ext cx="8168825" cy="4524315"/>
          </a:xfrm>
          <a:prstGeom prst="rect">
            <a:avLst/>
          </a:prstGeom>
          <a:noFill/>
        </p:spPr>
        <p:txBody>
          <a:bodyPr wrap="square" rtlCol="0">
            <a:spAutoFit/>
          </a:bodyPr>
          <a:lstStyle/>
          <a:p>
            <a:endParaRPr lang="en-GB" dirty="0"/>
          </a:p>
          <a:p>
            <a:r>
              <a:rPr lang="en-GB" dirty="0"/>
              <a:t>Is it morally right that a child’s primary to secondary transition experience is based on relationships?</a:t>
            </a:r>
          </a:p>
          <a:p>
            <a:endParaRPr lang="en-GB" dirty="0"/>
          </a:p>
          <a:p>
            <a:r>
              <a:rPr lang="en-GB" dirty="0"/>
              <a:t>As an authority do we have an obligation to our children that we work as one to ensure fairness and equality?</a:t>
            </a:r>
          </a:p>
          <a:p>
            <a:endParaRPr lang="en-GB" dirty="0"/>
          </a:p>
          <a:p>
            <a:r>
              <a:rPr lang="en-GB" dirty="0"/>
              <a:t>As there is a recruitment and retention process can we support one another around workload?</a:t>
            </a:r>
          </a:p>
          <a:p>
            <a:endParaRPr lang="en-GB" dirty="0"/>
          </a:p>
          <a:p>
            <a:pPr algn="ctr"/>
            <a:r>
              <a:rPr lang="en-GB" b="1" dirty="0"/>
              <a:t>Discuss</a:t>
            </a:r>
          </a:p>
          <a:p>
            <a:pPr algn="ctr"/>
            <a:r>
              <a:rPr lang="en-GB" b="1" dirty="0"/>
              <a:t>You may have your own</a:t>
            </a:r>
          </a:p>
          <a:p>
            <a:endParaRPr lang="en-GB" dirty="0"/>
          </a:p>
          <a:p>
            <a:endParaRPr lang="en-GB" dirty="0"/>
          </a:p>
          <a:p>
            <a:endParaRPr lang="en-GB" dirty="0"/>
          </a:p>
          <a:p>
            <a:endParaRPr lang="en-GB" b="1" u="sng" dirty="0"/>
          </a:p>
        </p:txBody>
      </p:sp>
    </p:spTree>
    <p:extLst>
      <p:ext uri="{BB962C8B-B14F-4D97-AF65-F5344CB8AC3E}">
        <p14:creationId xmlns:p14="http://schemas.microsoft.com/office/powerpoint/2010/main" val="302758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31E92-F788-34C1-9E92-F4685A287E0F}"/>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C09D7435-D1E2-2D6A-B6AA-2F754986D4BE}"/>
              </a:ext>
            </a:extLst>
          </p:cNvPr>
          <p:cNvSpPr>
            <a:spLocks noGrp="1" noChangeArrowheads="1"/>
          </p:cNvSpPr>
          <p:nvPr>
            <p:ph type="subTitle" idx="1"/>
          </p:nvPr>
        </p:nvSpPr>
        <p:spPr>
          <a:xfrm>
            <a:off x="228600" y="238125"/>
            <a:ext cx="8296275" cy="633413"/>
          </a:xfrm>
        </p:spPr>
        <p:txBody>
          <a:bodyPr/>
          <a:lstStyle/>
          <a:p>
            <a:pPr marL="342900" indent="-342900" algn="l">
              <a:lnSpc>
                <a:spcPct val="100000"/>
              </a:lnSpc>
              <a:spcBef>
                <a:spcPct val="0"/>
              </a:spcBef>
            </a:pPr>
            <a:r>
              <a:rPr lang="en-US" sz="3200" dirty="0">
                <a:solidFill>
                  <a:srgbClr val="C00000"/>
                </a:solidFill>
                <a:cs typeface="Arial"/>
              </a:rPr>
              <a:t>MY ACTIONS</a:t>
            </a:r>
            <a:endParaRPr lang="en-US" sz="2000" dirty="0">
              <a:solidFill>
                <a:srgbClr val="C00000"/>
              </a:solidFill>
            </a:endParaRPr>
          </a:p>
        </p:txBody>
      </p:sp>
      <p:sp>
        <p:nvSpPr>
          <p:cNvPr id="2" name="TextBox 1">
            <a:extLst>
              <a:ext uri="{FF2B5EF4-FFF2-40B4-BE49-F238E27FC236}">
                <a16:creationId xmlns:a16="http://schemas.microsoft.com/office/drawing/2014/main" id="{A5067D1D-94FD-78CB-E23C-89D65417AE21}"/>
              </a:ext>
            </a:extLst>
          </p:cNvPr>
          <p:cNvSpPr txBox="1"/>
          <p:nvPr/>
        </p:nvSpPr>
        <p:spPr>
          <a:xfrm>
            <a:off x="356050" y="871538"/>
            <a:ext cx="8168825" cy="5570756"/>
          </a:xfrm>
          <a:prstGeom prst="rect">
            <a:avLst/>
          </a:prstGeom>
          <a:noFill/>
        </p:spPr>
        <p:txBody>
          <a:bodyPr wrap="square" rtlCol="0">
            <a:spAutoFit/>
          </a:bodyPr>
          <a:lstStyle/>
          <a:p>
            <a:r>
              <a:rPr lang="en-GB" dirty="0"/>
              <a:t>Discussions with key stakeholders including schools and local authority representatives.</a:t>
            </a:r>
          </a:p>
          <a:p>
            <a:endParaRPr lang="en-GB" dirty="0"/>
          </a:p>
          <a:p>
            <a:r>
              <a:rPr lang="en-GB" dirty="0"/>
              <a:t>Facilitated a working party which represented trusts, areas and designation – Telford Park, Charlton, HLC and Southall.</a:t>
            </a:r>
          </a:p>
          <a:p>
            <a:endParaRPr lang="en-GB" dirty="0"/>
          </a:p>
          <a:p>
            <a:r>
              <a:rPr lang="en-GB" sz="2800" dirty="0">
                <a:solidFill>
                  <a:srgbClr val="C00000"/>
                </a:solidFill>
                <a:latin typeface="+mn-lt"/>
                <a:cs typeface="Arial" panose="020B0604020202020204" pitchFamily="34" charset="0"/>
              </a:rPr>
              <a:t>OUR </a:t>
            </a:r>
            <a:r>
              <a:rPr lang="en-US" sz="2800" dirty="0">
                <a:solidFill>
                  <a:srgbClr val="C00000"/>
                </a:solidFill>
                <a:latin typeface="+mn-lt"/>
                <a:cs typeface="Arial" panose="020B0604020202020204" pitchFamily="34" charset="0"/>
              </a:rPr>
              <a:t>ACTIONS</a:t>
            </a:r>
          </a:p>
          <a:p>
            <a:endParaRPr lang="en-US" dirty="0">
              <a:cs typeface="Calibri" panose="020F0502020204030204" pitchFamily="34" charset="0"/>
            </a:endParaRPr>
          </a:p>
          <a:p>
            <a:r>
              <a:rPr lang="en-US" dirty="0">
                <a:cs typeface="Calibri" panose="020F0502020204030204" pitchFamily="34" charset="0"/>
              </a:rPr>
              <a:t>Created a excel spread sheet which all the working party used to gather information</a:t>
            </a:r>
          </a:p>
          <a:p>
            <a:endParaRPr lang="en-US" dirty="0">
              <a:cs typeface="Calibri" panose="020F0502020204030204" pitchFamily="34" charset="0"/>
            </a:endParaRPr>
          </a:p>
          <a:p>
            <a:r>
              <a:rPr lang="en-US" dirty="0">
                <a:cs typeface="Calibri" panose="020F0502020204030204" pitchFamily="34" charset="0"/>
              </a:rPr>
              <a:t>Shared vision for transition activities and timings.</a:t>
            </a:r>
          </a:p>
          <a:p>
            <a:endParaRPr lang="en-US" dirty="0">
              <a:cs typeface="Calibri" panose="020F0502020204030204" pitchFamily="34" charset="0"/>
            </a:endParaRPr>
          </a:p>
          <a:p>
            <a:r>
              <a:rPr lang="en-US" dirty="0">
                <a:cs typeface="Calibri" panose="020F0502020204030204" pitchFamily="34" charset="0"/>
              </a:rPr>
              <a:t>Collaborative working and honest conversations.</a:t>
            </a:r>
          </a:p>
          <a:p>
            <a:endParaRPr lang="en-GB" dirty="0"/>
          </a:p>
          <a:p>
            <a:endParaRPr lang="en-GB" dirty="0"/>
          </a:p>
          <a:p>
            <a:endParaRPr lang="en-GB" dirty="0"/>
          </a:p>
          <a:p>
            <a:endParaRPr lang="en-GB" dirty="0"/>
          </a:p>
          <a:p>
            <a:endParaRPr lang="en-GB" dirty="0"/>
          </a:p>
          <a:p>
            <a:endParaRPr lang="en-GB" b="1" u="sng" dirty="0"/>
          </a:p>
        </p:txBody>
      </p:sp>
    </p:spTree>
    <p:extLst>
      <p:ext uri="{BB962C8B-B14F-4D97-AF65-F5344CB8AC3E}">
        <p14:creationId xmlns:p14="http://schemas.microsoft.com/office/powerpoint/2010/main" val="393364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736756-4AB9-9FE3-50C7-8CE5452F4633}"/>
              </a:ext>
            </a:extLst>
          </p:cNvPr>
          <p:cNvSpPr txBox="1">
            <a:spLocks noChangeArrowheads="1"/>
          </p:cNvSpPr>
          <p:nvPr/>
        </p:nvSpPr>
        <p:spPr>
          <a:xfrm>
            <a:off x="228600" y="238125"/>
            <a:ext cx="8296275" cy="633413"/>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en-US" sz="3200" dirty="0">
                <a:solidFill>
                  <a:srgbClr val="C00000"/>
                </a:solidFill>
                <a:cs typeface="Arial"/>
              </a:rPr>
              <a:t>CASE STUDY – HLC</a:t>
            </a:r>
          </a:p>
          <a:p>
            <a:pPr marL="342900" indent="-342900">
              <a:lnSpc>
                <a:spcPct val="100000"/>
              </a:lnSpc>
              <a:spcBef>
                <a:spcPct val="0"/>
              </a:spcBef>
            </a:pPr>
            <a:endParaRPr lang="en-US" sz="2800" b="1" dirty="0">
              <a:latin typeface="Arial"/>
              <a:cs typeface="Arial"/>
            </a:endParaRPr>
          </a:p>
        </p:txBody>
      </p:sp>
      <p:sp>
        <p:nvSpPr>
          <p:cNvPr id="3" name="TextBox 2">
            <a:extLst>
              <a:ext uri="{FF2B5EF4-FFF2-40B4-BE49-F238E27FC236}">
                <a16:creationId xmlns:a16="http://schemas.microsoft.com/office/drawing/2014/main" id="{973F6018-D4BC-0A35-7F1E-59835317BA70}"/>
              </a:ext>
            </a:extLst>
          </p:cNvPr>
          <p:cNvSpPr txBox="1"/>
          <p:nvPr/>
        </p:nvSpPr>
        <p:spPr>
          <a:xfrm>
            <a:off x="317500" y="800100"/>
            <a:ext cx="8296275" cy="3693319"/>
          </a:xfrm>
          <a:prstGeom prst="rect">
            <a:avLst/>
          </a:prstGeom>
          <a:noFill/>
        </p:spPr>
        <p:txBody>
          <a:bodyPr wrap="square" rtlCol="0">
            <a:spAutoFit/>
          </a:bodyPr>
          <a:lstStyle/>
          <a:p>
            <a:r>
              <a:rPr lang="en-GB" b="1" u="sng" dirty="0"/>
              <a:t>Our actions</a:t>
            </a:r>
          </a:p>
          <a:p>
            <a:endParaRPr lang="en-GB" b="1" u="sng" dirty="0"/>
          </a:p>
          <a:p>
            <a:pPr marL="285750" indent="-285750">
              <a:buFont typeface="Arial" panose="020B0604020202020204" pitchFamily="34" charset="0"/>
              <a:buChar char="•"/>
            </a:pPr>
            <a:r>
              <a:rPr lang="en-GB" dirty="0"/>
              <a:t>Contact made and spreadsheet sent out to all feeder schools (34)</a:t>
            </a:r>
          </a:p>
          <a:p>
            <a:pPr marL="285750" indent="-285750">
              <a:buFont typeface="Arial" panose="020B0604020202020204" pitchFamily="34" charset="0"/>
              <a:buChar char="•"/>
            </a:pPr>
            <a:r>
              <a:rPr lang="en-GB" dirty="0"/>
              <a:t>Face to face and/or Teams meetings arranged to discuss each individual pupil</a:t>
            </a:r>
          </a:p>
          <a:p>
            <a:pPr marL="285750" indent="-285750">
              <a:buFont typeface="Arial" panose="020B0604020202020204" pitchFamily="34" charset="0"/>
              <a:buChar char="•"/>
            </a:pPr>
            <a:r>
              <a:rPr lang="en-GB" dirty="0"/>
              <a:t>Data analysed to place pupils into tutor groups prior to Transition Days</a:t>
            </a:r>
          </a:p>
          <a:p>
            <a:pPr marL="285750" indent="-285750">
              <a:buFont typeface="Arial" panose="020B0604020202020204" pitchFamily="34" charset="0"/>
              <a:buChar char="•"/>
            </a:pPr>
            <a:r>
              <a:rPr lang="en-GB" dirty="0"/>
              <a:t>Meetings arranged with parents of pupils with higher need</a:t>
            </a:r>
          </a:p>
          <a:p>
            <a:pPr marL="285750" indent="-285750">
              <a:buFont typeface="Arial" panose="020B0604020202020204" pitchFamily="34" charset="0"/>
              <a:buChar char="•"/>
            </a:pPr>
            <a:r>
              <a:rPr lang="en-GB" dirty="0"/>
              <a:t>SEND Transition morning</a:t>
            </a:r>
          </a:p>
          <a:p>
            <a:pPr marL="285750" indent="-285750">
              <a:buFont typeface="Arial" panose="020B0604020202020204" pitchFamily="34" charset="0"/>
              <a:buChar char="•"/>
            </a:pPr>
            <a:r>
              <a:rPr lang="en-GB" dirty="0"/>
              <a:t>Small Transition morning</a:t>
            </a:r>
          </a:p>
          <a:p>
            <a:pPr marL="285750" indent="-285750">
              <a:buFont typeface="Arial" panose="020B0604020202020204" pitchFamily="34" charset="0"/>
              <a:buChar char="•"/>
            </a:pPr>
            <a:r>
              <a:rPr lang="en-GB" dirty="0"/>
              <a:t>Two Transition Days</a:t>
            </a:r>
          </a:p>
          <a:p>
            <a:pPr marL="285750" indent="-285750">
              <a:buFont typeface="Arial" panose="020B0604020202020204" pitchFamily="34" charset="0"/>
              <a:buChar char="•"/>
            </a:pPr>
            <a:r>
              <a:rPr lang="en-GB" dirty="0"/>
              <a:t>Three information evenings for parents/carers</a:t>
            </a:r>
          </a:p>
          <a:p>
            <a:pPr marL="285750" indent="-285750">
              <a:buFont typeface="Arial" panose="020B0604020202020204" pitchFamily="34" charset="0"/>
              <a:buChar char="•"/>
            </a:pPr>
            <a:r>
              <a:rPr lang="en-GB" dirty="0"/>
              <a:t>One to one/small group tours</a:t>
            </a:r>
          </a:p>
          <a:p>
            <a:pPr marL="285750" indent="-285750">
              <a:buFont typeface="Arial" panose="020B0604020202020204" pitchFamily="34" charset="0"/>
              <a:buChar char="•"/>
            </a:pPr>
            <a:r>
              <a:rPr lang="en-GB" dirty="0"/>
              <a:t>Transition booklets created with information about key people and activities from each subject </a:t>
            </a:r>
          </a:p>
        </p:txBody>
      </p:sp>
    </p:spTree>
    <p:extLst>
      <p:ext uri="{BB962C8B-B14F-4D97-AF65-F5344CB8AC3E}">
        <p14:creationId xmlns:p14="http://schemas.microsoft.com/office/powerpoint/2010/main" val="3151940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986A4B1-80C7-C9C5-C965-4D7C853BC1DA}"/>
              </a:ext>
            </a:extLst>
          </p:cNvPr>
          <p:cNvSpPr txBox="1">
            <a:spLocks noChangeArrowheads="1"/>
          </p:cNvSpPr>
          <p:nvPr/>
        </p:nvSpPr>
        <p:spPr>
          <a:xfrm>
            <a:off x="228600" y="238125"/>
            <a:ext cx="8296275" cy="633413"/>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ct val="0"/>
              </a:spcBef>
              <a:buNone/>
            </a:pPr>
            <a:r>
              <a:rPr lang="en-US" sz="3200" dirty="0">
                <a:solidFill>
                  <a:srgbClr val="C00000"/>
                </a:solidFill>
                <a:latin typeface="Calibri" panose="020F0502020204030204" pitchFamily="34" charset="0"/>
                <a:ea typeface="Calibri" panose="020F0502020204030204" pitchFamily="34" charset="0"/>
                <a:cs typeface="Calibri" panose="020F0502020204030204" pitchFamily="34" charset="0"/>
              </a:rPr>
              <a:t>CASE STUDY – HLC</a:t>
            </a:r>
          </a:p>
          <a:p>
            <a:pPr marL="0" indent="0">
              <a:lnSpc>
                <a:spcPct val="100000"/>
              </a:lnSpc>
              <a:spcBef>
                <a:spcPct val="0"/>
              </a:spcBef>
              <a:buNone/>
            </a:pPr>
            <a:endParaRPr lang="en-US" sz="2800" b="1" dirty="0">
              <a:latin typeface="Arial"/>
              <a:cs typeface="Arial"/>
            </a:endParaRPr>
          </a:p>
        </p:txBody>
      </p:sp>
      <p:sp>
        <p:nvSpPr>
          <p:cNvPr id="3" name="TextBox 2">
            <a:extLst>
              <a:ext uri="{FF2B5EF4-FFF2-40B4-BE49-F238E27FC236}">
                <a16:creationId xmlns:a16="http://schemas.microsoft.com/office/drawing/2014/main" id="{D504FA00-F1A5-DBD2-3ED2-0DD8D81CC8A5}"/>
              </a:ext>
            </a:extLst>
          </p:cNvPr>
          <p:cNvSpPr txBox="1"/>
          <p:nvPr/>
        </p:nvSpPr>
        <p:spPr>
          <a:xfrm>
            <a:off x="317500" y="800100"/>
            <a:ext cx="8296275" cy="3416320"/>
          </a:xfrm>
          <a:prstGeom prst="rect">
            <a:avLst/>
          </a:prstGeom>
          <a:noFill/>
        </p:spPr>
        <p:txBody>
          <a:bodyPr wrap="square" rtlCol="0">
            <a:spAutoFit/>
          </a:bodyPr>
          <a:lstStyle/>
          <a:p>
            <a:r>
              <a:rPr lang="en-GB" b="1" u="sng" dirty="0"/>
              <a:t>Our experience</a:t>
            </a:r>
          </a:p>
          <a:p>
            <a:endParaRPr lang="en-GB" b="1" u="sng" dirty="0"/>
          </a:p>
          <a:p>
            <a:pPr marL="285750" indent="-285750">
              <a:buFont typeface="Arial" panose="020B0604020202020204" pitchFamily="34" charset="0"/>
              <a:buChar char="•"/>
            </a:pPr>
            <a:r>
              <a:rPr lang="en-GB" dirty="0"/>
              <a:t>Where information was accurate and detailed, support plans could be made in advance for pupils with high need</a:t>
            </a:r>
          </a:p>
          <a:p>
            <a:pPr marL="285750" indent="-285750">
              <a:buFont typeface="Arial" panose="020B0604020202020204" pitchFamily="34" charset="0"/>
              <a:buChar char="•"/>
            </a:pPr>
            <a:r>
              <a:rPr lang="en-GB" dirty="0"/>
              <a:t>Majority of schools shared data and detailed information about pupils</a:t>
            </a:r>
          </a:p>
          <a:p>
            <a:pPr marL="285750" indent="-285750">
              <a:buFont typeface="Arial" panose="020B0604020202020204" pitchFamily="34" charset="0"/>
              <a:buChar char="•"/>
            </a:pPr>
            <a:r>
              <a:rPr lang="en-GB" dirty="0"/>
              <a:t>A small number of primary schools had to be contacted again to request data or arrange meetings</a:t>
            </a:r>
          </a:p>
          <a:p>
            <a:pPr marL="285750" indent="-285750">
              <a:buFont typeface="Arial" panose="020B0604020202020204" pitchFamily="34" charset="0"/>
              <a:buChar char="•"/>
            </a:pPr>
            <a:endParaRPr lang="en-GB" dirty="0"/>
          </a:p>
          <a:p>
            <a:r>
              <a:rPr lang="en-GB" b="1" u="sng" dirty="0"/>
              <a:t>The impact</a:t>
            </a:r>
          </a:p>
          <a:p>
            <a:pPr marL="285750" indent="-285750">
              <a:buFont typeface="Arial" panose="020B0604020202020204" pitchFamily="34" charset="0"/>
              <a:buChar char="•"/>
            </a:pPr>
            <a:r>
              <a:rPr lang="en-GB" dirty="0"/>
              <a:t>Attendance – 94.7%</a:t>
            </a:r>
          </a:p>
          <a:p>
            <a:pPr marL="285750" indent="-285750">
              <a:buFont typeface="Arial" panose="020B0604020202020204" pitchFamily="34" charset="0"/>
              <a:buChar char="•"/>
            </a:pPr>
            <a:r>
              <a:rPr lang="en-GB" dirty="0"/>
              <a:t>Positive Points – 93461</a:t>
            </a:r>
          </a:p>
          <a:p>
            <a:pPr marL="285750" indent="-285750">
              <a:buFont typeface="Arial" panose="020B0604020202020204" pitchFamily="34" charset="0"/>
              <a:buChar char="•"/>
            </a:pPr>
            <a:r>
              <a:rPr lang="en-GB" dirty="0"/>
              <a:t>245 pupils placed in tutor groups before transition – 5 amendments made</a:t>
            </a:r>
          </a:p>
        </p:txBody>
      </p:sp>
    </p:spTree>
    <p:extLst>
      <p:ext uri="{BB962C8B-B14F-4D97-AF65-F5344CB8AC3E}">
        <p14:creationId xmlns:p14="http://schemas.microsoft.com/office/powerpoint/2010/main" val="686884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A88B5A-CF6A-EA30-4D7B-E4BF3B249005}"/>
              </a:ext>
            </a:extLst>
          </p:cNvPr>
          <p:cNvSpPr txBox="1"/>
          <p:nvPr/>
        </p:nvSpPr>
        <p:spPr>
          <a:xfrm>
            <a:off x="524814" y="1189122"/>
            <a:ext cx="8094372" cy="3139321"/>
          </a:xfrm>
          <a:prstGeom prst="rect">
            <a:avLst/>
          </a:prstGeom>
          <a:noFill/>
        </p:spPr>
        <p:txBody>
          <a:bodyPr wrap="square">
            <a:spAutoFit/>
          </a:bodyPr>
          <a:lstStyle/>
          <a:p>
            <a:pPr algn="l" fontAlgn="base">
              <a:buNone/>
            </a:pPr>
            <a:r>
              <a:rPr lang="en-GB" sz="1800" b="0" i="0" dirty="0">
                <a:solidFill>
                  <a:srgbClr val="000000"/>
                </a:solidFill>
                <a:effectLst/>
                <a:latin typeface="+mn-lt"/>
              </a:rPr>
              <a:t>92% - I feel happy about how I moved from primary to secondary school. </a:t>
            </a:r>
          </a:p>
          <a:p>
            <a:pPr algn="l" fontAlgn="base">
              <a:buNone/>
            </a:pPr>
            <a:endParaRPr lang="en-GB" sz="1800" b="0" i="0" dirty="0">
              <a:solidFill>
                <a:srgbClr val="000000"/>
              </a:solidFill>
              <a:effectLst/>
              <a:latin typeface="+mn-lt"/>
            </a:endParaRPr>
          </a:p>
          <a:p>
            <a:pPr algn="l" fontAlgn="base">
              <a:buNone/>
            </a:pPr>
            <a:r>
              <a:rPr lang="en-GB" sz="1800" b="0" i="0" dirty="0">
                <a:solidFill>
                  <a:srgbClr val="000000"/>
                </a:solidFill>
                <a:effectLst/>
                <a:latin typeface="+mn-lt"/>
              </a:rPr>
              <a:t>97% - I would recommend this school to other pupils.</a:t>
            </a:r>
          </a:p>
          <a:p>
            <a:pPr algn="l" fontAlgn="base">
              <a:buNone/>
            </a:pPr>
            <a:endParaRPr lang="en-GB" sz="1800" b="0" i="0" dirty="0">
              <a:solidFill>
                <a:srgbClr val="000000"/>
              </a:solidFill>
              <a:effectLst/>
              <a:latin typeface="+mn-lt"/>
            </a:endParaRPr>
          </a:p>
          <a:p>
            <a:pPr algn="l" fontAlgn="base">
              <a:buNone/>
            </a:pPr>
            <a:r>
              <a:rPr lang="en-GB" sz="1800" b="0" i="0" dirty="0">
                <a:solidFill>
                  <a:srgbClr val="000000"/>
                </a:solidFill>
                <a:effectLst/>
                <a:latin typeface="+mn-lt"/>
              </a:rPr>
              <a:t>94% - I feel supported by my teachers and support staff at HLC.</a:t>
            </a:r>
            <a:br>
              <a:rPr lang="en-GB" sz="1800" b="0" i="0" dirty="0">
                <a:solidFill>
                  <a:srgbClr val="000000"/>
                </a:solidFill>
                <a:effectLst/>
                <a:latin typeface="+mn-lt"/>
              </a:rPr>
            </a:br>
            <a:endParaRPr lang="en-GB" sz="1800" b="0" i="0" dirty="0">
              <a:solidFill>
                <a:srgbClr val="000000"/>
              </a:solidFill>
              <a:effectLst/>
              <a:latin typeface="+mn-lt"/>
            </a:endParaRPr>
          </a:p>
          <a:p>
            <a:pPr algn="l" fontAlgn="base">
              <a:buNone/>
            </a:pPr>
            <a:r>
              <a:rPr lang="en-GB" sz="1800" b="0" i="0" dirty="0">
                <a:solidFill>
                  <a:srgbClr val="000000"/>
                </a:solidFill>
                <a:effectLst/>
                <a:latin typeface="+mn-lt"/>
              </a:rPr>
              <a:t>90% - I enjoy learning at HLC</a:t>
            </a:r>
          </a:p>
          <a:p>
            <a:pPr algn="l" fontAlgn="base">
              <a:buNone/>
            </a:pPr>
            <a:endParaRPr lang="en-GB" sz="1800" b="0" i="0" dirty="0">
              <a:solidFill>
                <a:srgbClr val="000000"/>
              </a:solidFill>
              <a:effectLst/>
              <a:latin typeface="+mn-lt"/>
            </a:endParaRPr>
          </a:p>
          <a:p>
            <a:pPr algn="l" fontAlgn="base">
              <a:buNone/>
            </a:pPr>
            <a:r>
              <a:rPr lang="en-GB" sz="1800" b="0" i="0" dirty="0">
                <a:solidFill>
                  <a:srgbClr val="000000"/>
                </a:solidFill>
                <a:effectLst/>
                <a:latin typeface="+mn-lt"/>
              </a:rPr>
              <a:t>95% - There is an adult at school I can talk to if something is worrying me</a:t>
            </a:r>
          </a:p>
          <a:p>
            <a:pPr algn="l" fontAlgn="base">
              <a:buNone/>
            </a:pPr>
            <a:endParaRPr lang="en-GB" sz="1800" b="0" i="0" dirty="0">
              <a:solidFill>
                <a:srgbClr val="000000"/>
              </a:solidFill>
              <a:effectLst/>
              <a:latin typeface="+mn-lt"/>
            </a:endParaRPr>
          </a:p>
          <a:p>
            <a:pPr algn="l" fontAlgn="base">
              <a:buNone/>
            </a:pPr>
            <a:r>
              <a:rPr lang="en-GB" sz="1800" b="0" i="0" dirty="0">
                <a:solidFill>
                  <a:srgbClr val="000000"/>
                </a:solidFill>
                <a:effectLst/>
                <a:latin typeface="+mn-lt"/>
              </a:rPr>
              <a:t>95% - I have met new people and made new friends since starting Year 7</a:t>
            </a:r>
            <a:r>
              <a:rPr lang="en-GB" sz="1800" b="0" i="0" dirty="0">
                <a:solidFill>
                  <a:srgbClr val="000000"/>
                </a:solidFill>
                <a:effectLst/>
                <a:latin typeface="Aptos" panose="020B0004020202020204" pitchFamily="34" charset="0"/>
              </a:rPr>
              <a:t>.</a:t>
            </a:r>
          </a:p>
        </p:txBody>
      </p:sp>
      <p:sp>
        <p:nvSpPr>
          <p:cNvPr id="2" name="TextBox 1">
            <a:extLst>
              <a:ext uri="{FF2B5EF4-FFF2-40B4-BE49-F238E27FC236}">
                <a16:creationId xmlns:a16="http://schemas.microsoft.com/office/drawing/2014/main" id="{347BE405-6131-6C6E-053A-4C3C14858372}"/>
              </a:ext>
            </a:extLst>
          </p:cNvPr>
          <p:cNvSpPr txBox="1"/>
          <p:nvPr/>
        </p:nvSpPr>
        <p:spPr>
          <a:xfrm>
            <a:off x="524814" y="541422"/>
            <a:ext cx="2489200" cy="861774"/>
          </a:xfrm>
          <a:prstGeom prst="rect">
            <a:avLst/>
          </a:prstGeom>
          <a:noFill/>
        </p:spPr>
        <p:txBody>
          <a:bodyPr wrap="square" rtlCol="0">
            <a:spAutoFit/>
          </a:bodyPr>
          <a:lstStyle/>
          <a:p>
            <a:r>
              <a:rPr lang="en-GB" sz="3200" u="sng" dirty="0">
                <a:solidFill>
                  <a:srgbClr val="C00000"/>
                </a:solidFill>
              </a:rPr>
              <a:t>The impact</a:t>
            </a:r>
          </a:p>
          <a:p>
            <a:endParaRPr lang="en-GB" dirty="0"/>
          </a:p>
        </p:txBody>
      </p:sp>
    </p:spTree>
    <p:extLst>
      <p:ext uri="{BB962C8B-B14F-4D97-AF65-F5344CB8AC3E}">
        <p14:creationId xmlns:p14="http://schemas.microsoft.com/office/powerpoint/2010/main" val="745100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18805-5802-5706-57CC-B734DEB8D686}"/>
            </a:ext>
          </a:extLst>
        </p:cNvPr>
        <p:cNvGrpSpPr/>
        <p:nvPr/>
      </p:nvGrpSpPr>
      <p:grpSpPr>
        <a:xfrm>
          <a:off x="0" y="0"/>
          <a:ext cx="0" cy="0"/>
          <a:chOff x="0" y="0"/>
          <a:chExt cx="0" cy="0"/>
        </a:xfrm>
      </p:grpSpPr>
      <p:pic>
        <p:nvPicPr>
          <p:cNvPr id="5" name="Content Placeholder 4" descr="Images – Browse 517 Stock Photos ...">
            <a:extLst>
              <a:ext uri="{FF2B5EF4-FFF2-40B4-BE49-F238E27FC236}">
                <a16:creationId xmlns:a16="http://schemas.microsoft.com/office/drawing/2014/main" id="{5441FF48-CF82-6D82-61B2-A64F8099E96F}"/>
              </a:ext>
            </a:extLst>
          </p:cNvPr>
          <p:cNvPicPr>
            <a:picLocks noChangeAspect="1"/>
          </p:cNvPicPr>
          <p:nvPr/>
        </p:nvPicPr>
        <p:blipFill>
          <a:blip r:embed="rId2"/>
          <a:srcRect t="3474" r="-1" b="6176"/>
          <a:stretch>
            <a:fillRect/>
          </a:stretch>
        </p:blipFill>
        <p:spPr bwMode="auto">
          <a:xfrm>
            <a:off x="1619325" y="500072"/>
            <a:ext cx="5905350" cy="197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51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ubtitle 2">
            <a:extLst>
              <a:ext uri="{FF2B5EF4-FFF2-40B4-BE49-F238E27FC236}">
                <a16:creationId xmlns:a16="http://schemas.microsoft.com/office/drawing/2014/main" id="{922D5955-863C-A84C-CBA2-E4A27F8D9083}"/>
              </a:ext>
            </a:extLst>
          </p:cNvPr>
          <p:cNvSpPr>
            <a:spLocks noGrp="1" noChangeArrowheads="1"/>
          </p:cNvSpPr>
          <p:nvPr>
            <p:ph type="subTitle" idx="1"/>
          </p:nvPr>
        </p:nvSpPr>
        <p:spPr>
          <a:xfrm>
            <a:off x="228600" y="238125"/>
            <a:ext cx="8296275" cy="633413"/>
          </a:xfrm>
        </p:spPr>
        <p:txBody>
          <a:bodyPr/>
          <a:lstStyle/>
          <a:p>
            <a:pPr marL="342900" indent="-342900" algn="l">
              <a:lnSpc>
                <a:spcPct val="100000"/>
              </a:lnSpc>
              <a:spcBef>
                <a:spcPct val="0"/>
              </a:spcBef>
            </a:pPr>
            <a:r>
              <a:rPr lang="en-GB" sz="3200" dirty="0">
                <a:solidFill>
                  <a:srgbClr val="C00000"/>
                </a:solidFill>
              </a:rPr>
              <a:t>Next steps – Angela Denton</a:t>
            </a:r>
            <a:endParaRPr lang="en-US" sz="2000" dirty="0">
              <a:solidFill>
                <a:srgbClr val="C00000"/>
              </a:solidFill>
            </a:endParaRPr>
          </a:p>
        </p:txBody>
      </p:sp>
      <p:graphicFrame>
        <p:nvGraphicFramePr>
          <p:cNvPr id="8" name="Content Placeholder 4">
            <a:extLst>
              <a:ext uri="{FF2B5EF4-FFF2-40B4-BE49-F238E27FC236}">
                <a16:creationId xmlns:a16="http://schemas.microsoft.com/office/drawing/2014/main" id="{00DAF4F2-6603-4FB3-2DA1-788359EAB308}"/>
              </a:ext>
            </a:extLst>
          </p:cNvPr>
          <p:cNvGraphicFramePr>
            <a:graphicFrameLocks/>
          </p:cNvGraphicFramePr>
          <p:nvPr>
            <p:extLst>
              <p:ext uri="{D42A27DB-BD31-4B8C-83A1-F6EECF244321}">
                <p14:modId xmlns:p14="http://schemas.microsoft.com/office/powerpoint/2010/main" val="2768390749"/>
              </p:ext>
            </p:extLst>
          </p:nvPr>
        </p:nvGraphicFramePr>
        <p:xfrm>
          <a:off x="433387" y="93999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259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4B3E09D7-987D-7A1F-D1A8-2F2CDF2DA32D}"/>
              </a:ext>
            </a:extLst>
          </p:cNvPr>
          <p:cNvSpPr txBox="1">
            <a:spLocks noChangeArrowheads="1"/>
          </p:cNvSpPr>
          <p:nvPr/>
        </p:nvSpPr>
        <p:spPr bwMode="auto">
          <a:xfrm>
            <a:off x="136526" y="161925"/>
            <a:ext cx="83073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500" b="1">
                <a:solidFill>
                  <a:srgbClr val="FF0000"/>
                </a:solidFill>
                <a:latin typeface="Arial"/>
                <a:cs typeface="Arial"/>
              </a:rPr>
              <a:t>Any Questions?</a:t>
            </a:r>
            <a:endParaRPr lang="en-US" sz="4500"/>
          </a:p>
        </p:txBody>
      </p:sp>
      <p:pic>
        <p:nvPicPr>
          <p:cNvPr id="3" name="Picture 2" descr="Nine questioning techniques to engage your team - SkillPacks">
            <a:extLst>
              <a:ext uri="{FF2B5EF4-FFF2-40B4-BE49-F238E27FC236}">
                <a16:creationId xmlns:a16="http://schemas.microsoft.com/office/drawing/2014/main" id="{D8255EA8-6646-5763-C07A-C23D71E7B61A}"/>
              </a:ext>
            </a:extLst>
          </p:cNvPr>
          <p:cNvPicPr>
            <a:picLocks noChangeAspect="1"/>
          </p:cNvPicPr>
          <p:nvPr/>
        </p:nvPicPr>
        <p:blipFill>
          <a:blip r:embed="rId3"/>
          <a:stretch>
            <a:fillRect/>
          </a:stretch>
        </p:blipFill>
        <p:spPr>
          <a:xfrm>
            <a:off x="1465118" y="1563105"/>
            <a:ext cx="6213764" cy="2311700"/>
          </a:xfrm>
          <a:prstGeom prst="rect">
            <a:avLst/>
          </a:prstGeom>
        </p:spPr>
      </p:pic>
    </p:spTree>
    <p:extLst>
      <p:ext uri="{BB962C8B-B14F-4D97-AF65-F5344CB8AC3E}">
        <p14:creationId xmlns:p14="http://schemas.microsoft.com/office/powerpoint/2010/main" val="118587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62C3-70E0-20A8-CEB4-DB5624FD4F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658884-0B2D-15C3-E8DA-5847FE1EBCDB}"/>
              </a:ext>
            </a:extLst>
          </p:cNvPr>
          <p:cNvSpPr/>
          <p:nvPr/>
        </p:nvSpPr>
        <p:spPr>
          <a:xfrm>
            <a:off x="0" y="873125"/>
            <a:ext cx="9144000" cy="3802785"/>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Title 1">
            <a:extLst>
              <a:ext uri="{FF2B5EF4-FFF2-40B4-BE49-F238E27FC236}">
                <a16:creationId xmlns:a16="http://schemas.microsoft.com/office/drawing/2014/main" id="{1F6A4F5D-DBFA-9B31-124C-DB75C492CAE7}"/>
              </a:ext>
            </a:extLst>
          </p:cNvPr>
          <p:cNvSpPr>
            <a:spLocks noGrp="1" noChangeArrowheads="1"/>
          </p:cNvSpPr>
          <p:nvPr>
            <p:ph type="ctrTitle"/>
          </p:nvPr>
        </p:nvSpPr>
        <p:spPr>
          <a:xfrm>
            <a:off x="368589" y="1863003"/>
            <a:ext cx="8411729" cy="718415"/>
          </a:xfrm>
        </p:spPr>
        <p:txBody>
          <a:bodyPr/>
          <a:lstStyle/>
          <a:p>
            <a:pPr marL="7620" algn="l"/>
            <a:r>
              <a:rPr lang="en-US" sz="3600" b="1">
                <a:solidFill>
                  <a:schemeClr val="bg1"/>
                </a:solidFill>
                <a:latin typeface="Calibri"/>
                <a:ea typeface="Calibri"/>
                <a:cs typeface="Calibri"/>
              </a:rPr>
              <a:t>Operational</a:t>
            </a:r>
            <a:r>
              <a:rPr lang="en-US" sz="3600" b="1" dirty="0">
                <a:solidFill>
                  <a:schemeClr val="bg1"/>
                </a:solidFill>
                <a:latin typeface="Calibri"/>
                <a:ea typeface="Calibri"/>
                <a:cs typeface="Calibri"/>
              </a:rPr>
              <a:t> updates</a:t>
            </a:r>
            <a:endParaRPr lang="en-US" sz="4400" dirty="0">
              <a:solidFill>
                <a:schemeClr val="bg1"/>
              </a:solidFill>
              <a:latin typeface="Calibri"/>
              <a:ea typeface="Calibri"/>
              <a:cs typeface="Calibri"/>
            </a:endParaRPr>
          </a:p>
        </p:txBody>
      </p:sp>
      <p:sp>
        <p:nvSpPr>
          <p:cNvPr id="5124" name="Subtitle 2">
            <a:extLst>
              <a:ext uri="{FF2B5EF4-FFF2-40B4-BE49-F238E27FC236}">
                <a16:creationId xmlns:a16="http://schemas.microsoft.com/office/drawing/2014/main" id="{127AEE9F-8C40-77E8-8188-F420804297AF}"/>
              </a:ext>
            </a:extLst>
          </p:cNvPr>
          <p:cNvSpPr>
            <a:spLocks noGrp="1" noChangeArrowheads="1"/>
          </p:cNvSpPr>
          <p:nvPr>
            <p:ph type="subTitle" idx="1"/>
          </p:nvPr>
        </p:nvSpPr>
        <p:spPr>
          <a:xfrm>
            <a:off x="368590" y="2575501"/>
            <a:ext cx="8411439" cy="1735428"/>
          </a:xfrm>
        </p:spPr>
        <p:txBody>
          <a:bodyPr/>
          <a:lstStyle/>
          <a:p>
            <a:pPr algn="l"/>
            <a:endParaRPr lang="en-US" sz="2600" cap="all" dirty="0">
              <a:solidFill>
                <a:schemeClr val="bg1"/>
              </a:solidFill>
              <a:latin typeface="Calibri"/>
              <a:ea typeface="Calibri"/>
              <a:cs typeface="Calibri"/>
            </a:endParaRPr>
          </a:p>
          <a:p>
            <a:pPr algn="l"/>
            <a:r>
              <a:rPr lang="en-US" altLang="en-US" sz="2400">
                <a:solidFill>
                  <a:schemeClr val="bg1"/>
                </a:solidFill>
                <a:latin typeface="Arial"/>
                <a:cs typeface="Arial"/>
              </a:rPr>
              <a:t>Sharon Sandhu</a:t>
            </a:r>
            <a:endParaRPr lang="en-US"/>
          </a:p>
          <a:p>
            <a:pPr algn="l" eaLnBrk="1" hangingPunct="1"/>
            <a:r>
              <a:rPr lang="en-US" altLang="en-US" sz="2400">
                <a:solidFill>
                  <a:schemeClr val="bg1"/>
                </a:solidFill>
                <a:latin typeface="Arial"/>
                <a:cs typeface="Arial"/>
              </a:rPr>
              <a:t>SEND Team Lead </a:t>
            </a:r>
            <a:endParaRPr lang="en-US" altLang="en-US" sz="2400">
              <a:solidFill>
                <a:schemeClr val="bg1"/>
              </a:solidFill>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id="{7E9A8FE3-B8E3-0EB1-C9BF-83578A0FA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3175"/>
            <a:ext cx="33464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03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990B88-FE1C-CDF1-207B-1958AAA270D8}"/>
              </a:ext>
            </a:extLst>
          </p:cNvPr>
          <p:cNvSpPr/>
          <p:nvPr/>
        </p:nvSpPr>
        <p:spPr>
          <a:xfrm>
            <a:off x="0" y="873125"/>
            <a:ext cx="9144000" cy="4270375"/>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l" rtl="0"/>
            <a:r>
              <a:rPr lang="en-GB" sz="3150" b="1" u="sng" kern="1200">
                <a:solidFill>
                  <a:schemeClr val="bg1"/>
                </a:solidFill>
                <a:latin typeface="Calibri"/>
                <a:ea typeface="+mn-ea"/>
                <a:cs typeface="Calibri"/>
              </a:rPr>
              <a:t>Upcoming meetings: </a:t>
            </a:r>
            <a:endParaRPr lang="en-GB" sz="3150" b="1" u="sng" kern="1200">
              <a:solidFill>
                <a:schemeClr val="bg1"/>
              </a:solidFill>
              <a:latin typeface="Calibri"/>
              <a:ea typeface="Calibri"/>
              <a:cs typeface="Calibri"/>
            </a:endParaRPr>
          </a:p>
          <a:p>
            <a:r>
              <a:rPr lang="en-GB" sz="2400" b="1">
                <a:solidFill>
                  <a:schemeClr val="bg1"/>
                </a:solidFill>
                <a:latin typeface="Calibri"/>
                <a:ea typeface="Calibri"/>
                <a:cs typeface="Calibri"/>
              </a:rPr>
              <a:t>Online</a:t>
            </a:r>
            <a:r>
              <a:rPr lang="en-GB" sz="2400">
                <a:solidFill>
                  <a:schemeClr val="bg1"/>
                </a:solidFill>
                <a:latin typeface="Calibri"/>
                <a:ea typeface="Calibri"/>
                <a:cs typeface="Calibri"/>
              </a:rPr>
              <a:t>:</a:t>
            </a:r>
            <a:endParaRPr lang="en-GB" sz="2400" u="sng" dirty="0">
              <a:solidFill>
                <a:schemeClr val="bg1"/>
              </a:solidFill>
              <a:latin typeface="Calibri"/>
              <a:ea typeface="Calibri"/>
              <a:cs typeface="Calibri"/>
            </a:endParaRPr>
          </a:p>
          <a:p>
            <a:pPr algn="l" rtl="0"/>
            <a:r>
              <a:rPr lang="en-GB" sz="2400" kern="1200">
                <a:solidFill>
                  <a:schemeClr val="bg1"/>
                </a:solidFill>
                <a:latin typeface="Calibri"/>
                <a:ea typeface="Calibri"/>
                <a:cs typeface="Calibri"/>
              </a:rPr>
              <a:t>Wed 22nd April 4-5pm. Teams. Transport Workshop.</a:t>
            </a:r>
          </a:p>
          <a:p>
            <a:pPr algn="l" rtl="0"/>
            <a:r>
              <a:rPr lang="en-GB" sz="2400" b="1" kern="1200">
                <a:solidFill>
                  <a:schemeClr val="bg1"/>
                </a:solidFill>
                <a:latin typeface="Calibri"/>
                <a:ea typeface="Calibri"/>
                <a:cs typeface="Calibri"/>
              </a:rPr>
              <a:t>Face to Face: </a:t>
            </a:r>
          </a:p>
          <a:p>
            <a:pPr algn="l" rtl="0"/>
            <a:r>
              <a:rPr lang="en-GB" sz="2400" kern="1200">
                <a:solidFill>
                  <a:schemeClr val="bg1"/>
                </a:solidFill>
                <a:latin typeface="Calibri"/>
                <a:ea typeface="Calibri"/>
                <a:cs typeface="Calibri"/>
              </a:rPr>
              <a:t>Wed 6th May 3:40-5:30pm. Southall School.</a:t>
            </a:r>
            <a:endParaRPr lang="en-US">
              <a:solidFill>
                <a:schemeClr val="bg1"/>
              </a:solidFill>
            </a:endParaRPr>
          </a:p>
        </p:txBody>
      </p:sp>
      <p:sp>
        <p:nvSpPr>
          <p:cNvPr id="36867" name="Title 1">
            <a:extLst>
              <a:ext uri="{FF2B5EF4-FFF2-40B4-BE49-F238E27FC236}">
                <a16:creationId xmlns:a16="http://schemas.microsoft.com/office/drawing/2014/main" id="{3FC887DC-103C-F1FB-2559-5D3F289AF19F}"/>
              </a:ext>
            </a:extLst>
          </p:cNvPr>
          <p:cNvSpPr>
            <a:spLocks noGrp="1" noChangeArrowheads="1"/>
          </p:cNvSpPr>
          <p:nvPr>
            <p:ph type="ctrTitle"/>
          </p:nvPr>
        </p:nvSpPr>
        <p:spPr>
          <a:xfrm>
            <a:off x="711489" y="1280968"/>
            <a:ext cx="7725929" cy="687677"/>
          </a:xfrm>
        </p:spPr>
        <p:txBody>
          <a:bodyPr/>
          <a:lstStyle/>
          <a:p>
            <a:pPr marL="7620" eaLnBrk="1" hangingPunct="1"/>
            <a:r>
              <a:rPr lang="en-US" altLang="en-US">
                <a:solidFill>
                  <a:schemeClr val="bg1"/>
                </a:solidFill>
                <a:latin typeface="Arial"/>
                <a:cs typeface="Arial"/>
              </a:rPr>
              <a:t>Thank you for attending</a:t>
            </a:r>
            <a:endParaRPr lang="en-US" altLang="en-US">
              <a:solidFill>
                <a:schemeClr val="bg1"/>
              </a:solidFill>
              <a:latin typeface="Arial" panose="020B0604020202020204" pitchFamily="34" charset="0"/>
              <a:cs typeface="Arial" panose="020B0604020202020204" pitchFamily="34" charset="0"/>
            </a:endParaRPr>
          </a:p>
        </p:txBody>
      </p:sp>
      <p:pic>
        <p:nvPicPr>
          <p:cNvPr id="36868" name="Picture 5">
            <a:extLst>
              <a:ext uri="{FF2B5EF4-FFF2-40B4-BE49-F238E27FC236}">
                <a16:creationId xmlns:a16="http://schemas.microsoft.com/office/drawing/2014/main" id="{350B47A6-1621-495D-384D-EFDE8306C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3175"/>
            <a:ext cx="33464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yellow note with black text on it&#10;&#10;AI-generated content may be incorrect.">
            <a:extLst>
              <a:ext uri="{FF2B5EF4-FFF2-40B4-BE49-F238E27FC236}">
                <a16:creationId xmlns:a16="http://schemas.microsoft.com/office/drawing/2014/main" id="{5D5BCCB6-3C53-4B72-6594-709329C8D9A4}"/>
              </a:ext>
            </a:extLst>
          </p:cNvPr>
          <p:cNvPicPr>
            <a:picLocks noChangeAspect="1"/>
          </p:cNvPicPr>
          <p:nvPr/>
        </p:nvPicPr>
        <p:blipFill>
          <a:blip r:embed="rId3"/>
          <a:stretch>
            <a:fillRect/>
          </a:stretch>
        </p:blipFill>
        <p:spPr>
          <a:xfrm>
            <a:off x="7019925" y="3427267"/>
            <a:ext cx="2128405" cy="17179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C0527-B109-F0D6-3C8C-30AA1A2EE89F}"/>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86EBBAAE-4FB8-3173-CEF5-B39AED85ADFF}"/>
              </a:ext>
            </a:extLst>
          </p:cNvPr>
          <p:cNvSpPr>
            <a:spLocks noGrp="1" noChangeArrowheads="1"/>
          </p:cNvSpPr>
          <p:nvPr>
            <p:ph type="subTitle" idx="1"/>
          </p:nvPr>
        </p:nvSpPr>
        <p:spPr>
          <a:xfrm>
            <a:off x="228600" y="238125"/>
            <a:ext cx="8296275" cy="4127111"/>
          </a:xfrm>
        </p:spPr>
        <p:txBody>
          <a:bodyPr/>
          <a:lstStyle/>
          <a:p>
            <a:pPr algn="l"/>
            <a:r>
              <a:rPr lang="en-US" sz="3200" dirty="0">
                <a:solidFill>
                  <a:srgbClr val="C00000"/>
                </a:solidFill>
              </a:rPr>
              <a:t>What’s Happening in SEND?</a:t>
            </a:r>
            <a:endParaRPr lang="en-US" sz="3200" dirty="0">
              <a:solidFill>
                <a:srgbClr val="C00000"/>
              </a:solidFill>
              <a:ea typeface="Calibri"/>
              <a:cs typeface="Calibri"/>
            </a:endParaRPr>
          </a:p>
          <a:p>
            <a:pPr algn="l"/>
            <a:r>
              <a:rPr lang="en-US" sz="2400" i="1" dirty="0"/>
              <a:t>Clearer Focus • Stronger Systems • Better Outcomes</a:t>
            </a:r>
            <a:endParaRPr lang="en-US" sz="2400" dirty="0">
              <a:ea typeface="Calibri"/>
              <a:cs typeface="Calibri"/>
            </a:endParaRPr>
          </a:p>
          <a:p>
            <a:pPr algn="l"/>
            <a:endParaRPr lang="en-US" b="1" dirty="0">
              <a:cs typeface="Segoe UI"/>
            </a:endParaRPr>
          </a:p>
          <a:p>
            <a:pPr algn="l"/>
            <a:r>
              <a:rPr lang="en-US" sz="2000" b="1" dirty="0">
                <a:cs typeface="Segoe UI"/>
              </a:rPr>
              <a:t>Key Themes This Term</a:t>
            </a:r>
            <a:endParaRPr lang="en-US" sz="2000" dirty="0">
              <a:ea typeface="Calibri"/>
              <a:cs typeface="Calibri"/>
            </a:endParaRPr>
          </a:p>
          <a:p>
            <a:pPr marL="285750" indent="-285750" algn="l">
              <a:buFont typeface="Arial"/>
              <a:buChar char="•"/>
            </a:pPr>
            <a:r>
              <a:rPr lang="en-US" dirty="0">
                <a:cs typeface="Segoe UI"/>
              </a:rPr>
              <a:t>Phase transfer priorities and next steps</a:t>
            </a:r>
            <a:endParaRPr lang="en-US" dirty="0">
              <a:ea typeface="Calibri"/>
              <a:cs typeface="Calibri"/>
            </a:endParaRPr>
          </a:p>
          <a:p>
            <a:pPr marL="285750" indent="-285750" algn="l">
              <a:buFont typeface="Arial"/>
              <a:buChar char="•"/>
            </a:pPr>
            <a:r>
              <a:rPr lang="en-US" dirty="0">
                <a:cs typeface="Segoe UI"/>
              </a:rPr>
              <a:t>Updates within the SEND Team</a:t>
            </a:r>
            <a:endParaRPr lang="en-US" dirty="0">
              <a:ea typeface="Calibri"/>
              <a:cs typeface="Calibri"/>
            </a:endParaRPr>
          </a:p>
          <a:p>
            <a:pPr marL="285750" indent="-285750" algn="l">
              <a:buFont typeface="Arial"/>
              <a:buChar char="•"/>
            </a:pPr>
            <a:r>
              <a:rPr lang="en-US" dirty="0">
                <a:cs typeface="Segoe UI"/>
              </a:rPr>
              <a:t>Strengthening quality assurance</a:t>
            </a:r>
            <a:endParaRPr lang="en-US" dirty="0">
              <a:ea typeface="Calibri"/>
              <a:cs typeface="Calibri"/>
            </a:endParaRPr>
          </a:p>
          <a:p>
            <a:pPr marL="285750" indent="-285750" algn="l">
              <a:buFont typeface="Arial"/>
              <a:buChar char="•"/>
            </a:pPr>
            <a:r>
              <a:rPr lang="en-US" dirty="0">
                <a:cs typeface="Segoe UI"/>
              </a:rPr>
              <a:t>Annual Review changes</a:t>
            </a:r>
            <a:endParaRPr lang="en-US" dirty="0">
              <a:ea typeface="Calibri"/>
              <a:cs typeface="Calibri"/>
            </a:endParaRPr>
          </a:p>
          <a:p>
            <a:pPr marL="285750" indent="-285750" algn="l">
              <a:buFont typeface="Arial"/>
              <a:buChar char="•"/>
            </a:pPr>
            <a:r>
              <a:rPr lang="en-US" dirty="0">
                <a:cs typeface="Segoe UI"/>
              </a:rPr>
              <a:t>Using the Local Offer as your first reference point</a:t>
            </a:r>
            <a:endParaRPr lang="en-US" dirty="0">
              <a:ea typeface="Calibri"/>
              <a:cs typeface="Calibri"/>
            </a:endParaRPr>
          </a:p>
          <a:p>
            <a:pPr marL="342900" indent="-342900" algn="l">
              <a:lnSpc>
                <a:spcPct val="100000"/>
              </a:lnSpc>
              <a:spcBef>
                <a:spcPct val="0"/>
              </a:spcBef>
            </a:pPr>
            <a:endParaRPr lang="en-US" altLang="en-US" sz="2800" b="1" dirty="0">
              <a:latin typeface="Arial"/>
              <a:cs typeface="Arial"/>
            </a:endParaRPr>
          </a:p>
        </p:txBody>
      </p:sp>
      <p:sp>
        <p:nvSpPr>
          <p:cNvPr id="34820" name="Rectangle 5">
            <a:extLst>
              <a:ext uri="{FF2B5EF4-FFF2-40B4-BE49-F238E27FC236}">
                <a16:creationId xmlns:a16="http://schemas.microsoft.com/office/drawing/2014/main" id="{A4CFC506-54EE-CAC7-0F32-027D4F826EC0}"/>
              </a:ext>
            </a:extLst>
          </p:cNvPr>
          <p:cNvSpPr>
            <a:spLocks noChangeArrowheads="1"/>
          </p:cNvSpPr>
          <p:nvPr/>
        </p:nvSpPr>
        <p:spPr bwMode="auto">
          <a:xfrm>
            <a:off x="497374" y="2912941"/>
            <a:ext cx="8337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endParaRPr lang="en-GB" sz="2400" b="1" dirty="0">
              <a:solidFill>
                <a:srgbClr val="0070C0"/>
              </a:solidFill>
              <a:latin typeface="Arial"/>
              <a:ea typeface="Calibri"/>
              <a:cs typeface="Arial"/>
            </a:endParaRPr>
          </a:p>
        </p:txBody>
      </p:sp>
    </p:spTree>
    <p:extLst>
      <p:ext uri="{BB962C8B-B14F-4D97-AF65-F5344CB8AC3E}">
        <p14:creationId xmlns:p14="http://schemas.microsoft.com/office/powerpoint/2010/main" val="1530091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4A80C-D36B-61E2-0F87-3136BCD32545}"/>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DB5DB871-54C9-BC50-9004-DE60C7EA4481}"/>
              </a:ext>
            </a:extLst>
          </p:cNvPr>
          <p:cNvSpPr>
            <a:spLocks noGrp="1" noChangeArrowheads="1"/>
          </p:cNvSpPr>
          <p:nvPr>
            <p:ph type="subTitle" idx="1"/>
          </p:nvPr>
        </p:nvSpPr>
        <p:spPr>
          <a:xfrm>
            <a:off x="228600" y="238125"/>
            <a:ext cx="8296275" cy="4299639"/>
          </a:xfrm>
        </p:spPr>
        <p:txBody>
          <a:bodyPr/>
          <a:lstStyle/>
          <a:p>
            <a:pPr algn="l"/>
            <a:r>
              <a:rPr lang="en-US" sz="3200" dirty="0">
                <a:solidFill>
                  <a:srgbClr val="C00000"/>
                </a:solidFill>
              </a:rPr>
              <a:t>Phase Transfer: What Now &amp; What’s Next?</a:t>
            </a:r>
            <a:endParaRPr lang="en-US" sz="3200" dirty="0">
              <a:solidFill>
                <a:srgbClr val="C00000"/>
              </a:solidFill>
              <a:ea typeface="Calibri"/>
              <a:cs typeface="Calibri"/>
            </a:endParaRPr>
          </a:p>
          <a:p>
            <a:pPr algn="l"/>
            <a:r>
              <a:rPr lang="en-US" sz="2400" i="1" dirty="0"/>
              <a:t>Smooth Transitions • Clear Expectations</a:t>
            </a:r>
            <a:endParaRPr lang="en-US" sz="2400" dirty="0"/>
          </a:p>
          <a:p>
            <a:pPr algn="l"/>
            <a:endParaRPr lang="en-US" b="1" dirty="0">
              <a:cs typeface="Segoe UI"/>
            </a:endParaRPr>
          </a:p>
          <a:p>
            <a:pPr algn="l"/>
            <a:r>
              <a:rPr lang="en-US" sz="2000" b="1" dirty="0">
                <a:cs typeface="Segoe UI"/>
              </a:rPr>
              <a:t>Pre‑16 Updates</a:t>
            </a:r>
            <a:endParaRPr lang="en-US" sz="2000" dirty="0">
              <a:ea typeface="Calibri"/>
              <a:cs typeface="Calibri"/>
            </a:endParaRPr>
          </a:p>
          <a:p>
            <a:pPr marL="285750" indent="-285750" algn="l">
              <a:buFont typeface="Arial"/>
              <a:buChar char="•"/>
            </a:pPr>
            <a:r>
              <a:rPr lang="en-US" dirty="0">
                <a:cs typeface="Segoe UI"/>
              </a:rPr>
              <a:t>Phase transfer complete; 100% of EHCPs now name settings</a:t>
            </a:r>
            <a:endParaRPr lang="en-US" dirty="0"/>
          </a:p>
          <a:p>
            <a:pPr marL="285750" indent="-285750" algn="l">
              <a:buFont typeface="Arial"/>
              <a:buChar char="•"/>
            </a:pPr>
            <a:r>
              <a:rPr lang="en-US" dirty="0">
                <a:cs typeface="Segoe UI"/>
              </a:rPr>
              <a:t>Schools should begin </a:t>
            </a:r>
            <a:r>
              <a:rPr lang="en-US" b="1" dirty="0">
                <a:cs typeface="Segoe UI"/>
              </a:rPr>
              <a:t>transition planning</a:t>
            </a:r>
            <a:endParaRPr lang="en-US" dirty="0"/>
          </a:p>
          <a:p>
            <a:pPr marL="285750" indent="-285750" algn="l">
              <a:buFont typeface="Arial"/>
              <a:buChar char="•"/>
            </a:pPr>
            <a:r>
              <a:rPr lang="en-US" dirty="0">
                <a:cs typeface="Segoe UI"/>
              </a:rPr>
              <a:t>Invite the </a:t>
            </a:r>
            <a:r>
              <a:rPr lang="en-US" b="1" dirty="0">
                <a:cs typeface="Segoe UI"/>
              </a:rPr>
              <a:t>new school</a:t>
            </a:r>
            <a:r>
              <a:rPr lang="en-US" dirty="0">
                <a:cs typeface="Segoe UI"/>
              </a:rPr>
              <a:t> to Annual Reviews where possible</a:t>
            </a:r>
            <a:endParaRPr lang="en-US" dirty="0"/>
          </a:p>
          <a:p>
            <a:pPr marL="285750" indent="-285750" algn="l">
              <a:buFont typeface="Arial"/>
              <a:buChar char="•"/>
            </a:pPr>
            <a:r>
              <a:rPr lang="en-US" dirty="0">
                <a:cs typeface="Segoe UI"/>
              </a:rPr>
              <a:t>Remind parents: </a:t>
            </a:r>
            <a:r>
              <a:rPr lang="en-US" b="1" dirty="0">
                <a:cs typeface="Segoe UI"/>
              </a:rPr>
              <a:t>transport applications</a:t>
            </a:r>
            <a:r>
              <a:rPr lang="en-US" dirty="0">
                <a:cs typeface="Segoe UI"/>
              </a:rPr>
              <a:t> must be submitted by </a:t>
            </a:r>
            <a:r>
              <a:rPr lang="en-US" b="1" dirty="0">
                <a:cs typeface="Segoe UI"/>
              </a:rPr>
              <a:t>end of June</a:t>
            </a:r>
            <a:endParaRPr lang="en-US" dirty="0"/>
          </a:p>
          <a:p>
            <a:pPr algn="l"/>
            <a:endParaRPr lang="en-US" b="1" dirty="0">
              <a:cs typeface="Segoe UI"/>
            </a:endParaRPr>
          </a:p>
          <a:p>
            <a:pPr algn="l"/>
            <a:r>
              <a:rPr lang="en-US" sz="2000" b="1" dirty="0">
                <a:cs typeface="Segoe UI"/>
              </a:rPr>
              <a:t>Post‑16 Updates</a:t>
            </a:r>
            <a:endParaRPr lang="en-US" sz="2000" dirty="0">
              <a:ea typeface="Calibri"/>
              <a:cs typeface="Calibri"/>
            </a:endParaRPr>
          </a:p>
          <a:p>
            <a:pPr marL="285750" indent="-285750" algn="l">
              <a:buFont typeface="Arial"/>
              <a:buChar char="•"/>
            </a:pPr>
            <a:r>
              <a:rPr lang="en-US" dirty="0">
                <a:cs typeface="Segoe UI"/>
              </a:rPr>
              <a:t>Consultations underway to meet </a:t>
            </a:r>
            <a:r>
              <a:rPr lang="en-US" b="1" dirty="0">
                <a:cs typeface="Segoe UI"/>
              </a:rPr>
              <a:t>31st March deadline</a:t>
            </a:r>
            <a:endParaRPr lang="en-US" dirty="0"/>
          </a:p>
          <a:p>
            <a:pPr marL="342900" indent="-342900" algn="l">
              <a:lnSpc>
                <a:spcPct val="100000"/>
              </a:lnSpc>
              <a:spcBef>
                <a:spcPct val="0"/>
              </a:spcBef>
            </a:pPr>
            <a:endParaRPr lang="en-US" altLang="en-US" sz="2800" b="1" dirty="0">
              <a:latin typeface="Arial"/>
              <a:cs typeface="Arial"/>
            </a:endParaRPr>
          </a:p>
        </p:txBody>
      </p:sp>
      <p:sp>
        <p:nvSpPr>
          <p:cNvPr id="34820" name="Rectangle 5">
            <a:extLst>
              <a:ext uri="{FF2B5EF4-FFF2-40B4-BE49-F238E27FC236}">
                <a16:creationId xmlns:a16="http://schemas.microsoft.com/office/drawing/2014/main" id="{CCE7BF99-02D4-91D7-0502-4312C230968E}"/>
              </a:ext>
            </a:extLst>
          </p:cNvPr>
          <p:cNvSpPr>
            <a:spLocks noChangeArrowheads="1"/>
          </p:cNvSpPr>
          <p:nvPr/>
        </p:nvSpPr>
        <p:spPr bwMode="auto">
          <a:xfrm>
            <a:off x="335629" y="1015130"/>
            <a:ext cx="8337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Arial"/>
              <a:buChar char="•"/>
            </a:pPr>
            <a:endParaRPr lang="en-GB" sz="2400" b="1" dirty="0">
              <a:solidFill>
                <a:srgbClr val="0070C0"/>
              </a:solidFill>
              <a:latin typeface="Arial"/>
              <a:ea typeface="Calibri"/>
              <a:cs typeface="Arial"/>
            </a:endParaRPr>
          </a:p>
        </p:txBody>
      </p:sp>
      <p:pic>
        <p:nvPicPr>
          <p:cNvPr id="4" name="Picture 3" descr="A person wearing a backpack&#10;&#10;AI-generated content may be incorrect.">
            <a:extLst>
              <a:ext uri="{FF2B5EF4-FFF2-40B4-BE49-F238E27FC236}">
                <a16:creationId xmlns:a16="http://schemas.microsoft.com/office/drawing/2014/main" id="{2C50D8BE-AFE6-7356-08C0-A98FE6FE749E}"/>
              </a:ext>
            </a:extLst>
          </p:cNvPr>
          <p:cNvPicPr>
            <a:picLocks noChangeAspect="1"/>
          </p:cNvPicPr>
          <p:nvPr/>
        </p:nvPicPr>
        <p:blipFill>
          <a:blip r:embed="rId3"/>
          <a:stretch>
            <a:fillRect/>
          </a:stretch>
        </p:blipFill>
        <p:spPr>
          <a:xfrm>
            <a:off x="6553053" y="1476795"/>
            <a:ext cx="2227052" cy="1309058"/>
          </a:xfrm>
          <a:prstGeom prst="rect">
            <a:avLst/>
          </a:prstGeom>
        </p:spPr>
      </p:pic>
    </p:spTree>
    <p:extLst>
      <p:ext uri="{BB962C8B-B14F-4D97-AF65-F5344CB8AC3E}">
        <p14:creationId xmlns:p14="http://schemas.microsoft.com/office/powerpoint/2010/main" val="1886641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6824D-39E1-84C2-F1B0-20F088992BBE}"/>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8B07E881-B07A-2019-6E95-B668F8692A5E}"/>
              </a:ext>
            </a:extLst>
          </p:cNvPr>
          <p:cNvSpPr>
            <a:spLocks noGrp="1" noChangeArrowheads="1"/>
          </p:cNvSpPr>
          <p:nvPr>
            <p:ph type="subTitle" idx="1"/>
          </p:nvPr>
        </p:nvSpPr>
        <p:spPr>
          <a:xfrm>
            <a:off x="157316" y="90641"/>
            <a:ext cx="8829368" cy="4668171"/>
          </a:xfrm>
        </p:spPr>
        <p:txBody>
          <a:bodyPr/>
          <a:lstStyle/>
          <a:p>
            <a:pPr algn="l"/>
            <a:r>
              <a:rPr lang="en-US" sz="3200" dirty="0">
                <a:solidFill>
                  <a:srgbClr val="C00000"/>
                </a:solidFill>
              </a:rPr>
              <a:t>SEND Team Updates</a:t>
            </a:r>
            <a:endParaRPr lang="en-US" sz="3200" dirty="0">
              <a:solidFill>
                <a:srgbClr val="C00000"/>
              </a:solidFill>
              <a:ea typeface="Calibri"/>
              <a:cs typeface="Calibri"/>
            </a:endParaRPr>
          </a:p>
          <a:p>
            <a:pPr algn="l"/>
            <a:r>
              <a:rPr lang="en-US" sz="2400" i="1" dirty="0"/>
              <a:t>Clearer Structure • Stronger Messaging</a:t>
            </a:r>
            <a:endParaRPr lang="en-US" sz="2400" dirty="0"/>
          </a:p>
          <a:p>
            <a:pPr algn="l"/>
            <a:endParaRPr lang="en-US" sz="1100" i="1" dirty="0"/>
          </a:p>
          <a:p>
            <a:pPr algn="l"/>
            <a:r>
              <a:rPr lang="en-US" sz="2000" b="1" dirty="0"/>
              <a:t>Staffing Updates - </a:t>
            </a:r>
            <a:r>
              <a:rPr lang="en-US" sz="2000" b="1" i="1" dirty="0"/>
              <a:t>Building</a:t>
            </a:r>
            <a:r>
              <a:rPr lang="en-US" sz="2000" b="1" i="1" dirty="0">
                <a:ea typeface="Calibri"/>
                <a:cs typeface="Calibri"/>
              </a:rPr>
              <a:t> Capacity for the Year Ahead</a:t>
            </a:r>
            <a:endParaRPr lang="en-US" sz="2000" i="1" dirty="0">
              <a:ea typeface="Calibri"/>
              <a:cs typeface="Calibri"/>
            </a:endParaRPr>
          </a:p>
          <a:p>
            <a:pPr marL="285750" indent="-285750" algn="l">
              <a:buFont typeface="Arial"/>
              <a:buChar char="•"/>
            </a:pPr>
            <a:r>
              <a:rPr lang="en-US" dirty="0">
                <a:cs typeface="Segoe UI"/>
              </a:rPr>
              <a:t>Recent staffing changes - strengthen the team’s sustainability to meet statutory deadlines</a:t>
            </a:r>
            <a:endParaRPr lang="en-US" dirty="0">
              <a:ea typeface="Calibri"/>
              <a:cs typeface="Calibri"/>
            </a:endParaRPr>
          </a:p>
          <a:p>
            <a:pPr marL="285750" indent="-285750" algn="l">
              <a:buFont typeface="Arial"/>
              <a:buChar char="•"/>
            </a:pPr>
            <a:r>
              <a:rPr lang="en-US" dirty="0">
                <a:cs typeface="Segoe UI"/>
              </a:rPr>
              <a:t>Increased capacity supports smoother case progression and improved response times.</a:t>
            </a:r>
            <a:endParaRPr lang="en-US" dirty="0">
              <a:ea typeface="Calibri"/>
              <a:cs typeface="Calibri"/>
            </a:endParaRPr>
          </a:p>
          <a:p>
            <a:pPr algn="l"/>
            <a:endParaRPr lang="en-US" sz="1100" b="1" dirty="0"/>
          </a:p>
          <a:p>
            <a:pPr algn="l"/>
            <a:r>
              <a:rPr lang="en-US" sz="2000" b="1" dirty="0"/>
              <a:t>Quality Assurance - </a:t>
            </a:r>
            <a:r>
              <a:rPr lang="en-US" sz="2000" b="1" i="1" dirty="0">
                <a:ea typeface="Calibri"/>
                <a:cs typeface="Calibri"/>
              </a:rPr>
              <a:t>Raising Standards Across the Service</a:t>
            </a:r>
            <a:endParaRPr lang="en-US" sz="2000" i="1" dirty="0">
              <a:ea typeface="Calibri"/>
              <a:cs typeface="Calibri"/>
            </a:endParaRPr>
          </a:p>
          <a:p>
            <a:pPr marL="285750" indent="-285750" algn="l">
              <a:buFont typeface="Arial"/>
              <a:buChar char="•"/>
            </a:pPr>
            <a:r>
              <a:rPr lang="en-US" dirty="0">
                <a:cs typeface="Segoe UI"/>
              </a:rPr>
              <a:t>Twice‑monthly Operational Quality Assurance reviews continue to check new assessments and Annual Review paperwork.</a:t>
            </a:r>
            <a:endParaRPr lang="en-US" dirty="0">
              <a:ea typeface="Calibri"/>
              <a:cs typeface="Calibri"/>
            </a:endParaRPr>
          </a:p>
          <a:p>
            <a:pPr marL="285750" indent="-285750" algn="l">
              <a:buFont typeface="Arial"/>
              <a:buChar char="•"/>
            </a:pPr>
            <a:r>
              <a:rPr lang="en-US" b="1" dirty="0">
                <a:cs typeface="Segoe UI"/>
              </a:rPr>
              <a:t>92% of plans rated “Good”</a:t>
            </a:r>
            <a:r>
              <a:rPr lang="en-US" dirty="0">
                <a:cs typeface="Segoe UI"/>
              </a:rPr>
              <a:t>, guiding targeted training and increased consistency across the SEND team.</a:t>
            </a:r>
            <a:endParaRPr lang="en-US" dirty="0">
              <a:ea typeface="Calibri"/>
              <a:cs typeface="Calibri"/>
            </a:endParaRPr>
          </a:p>
          <a:p>
            <a:pPr algn="l"/>
            <a:endParaRPr lang="en-US" sz="1600" b="1" dirty="0">
              <a:ea typeface="Calibri"/>
              <a:cs typeface="Calibri"/>
            </a:endParaRPr>
          </a:p>
          <a:p>
            <a:pPr marL="342900" indent="-342900" algn="l">
              <a:lnSpc>
                <a:spcPct val="100000"/>
              </a:lnSpc>
              <a:spcBef>
                <a:spcPct val="0"/>
              </a:spcBef>
            </a:pPr>
            <a:endParaRPr lang="en-US" dirty="0">
              <a:ea typeface="Calibri"/>
              <a:cs typeface="Calibri"/>
            </a:endParaRPr>
          </a:p>
        </p:txBody>
      </p:sp>
      <p:sp>
        <p:nvSpPr>
          <p:cNvPr id="34820" name="Rectangle 5">
            <a:extLst>
              <a:ext uri="{FF2B5EF4-FFF2-40B4-BE49-F238E27FC236}">
                <a16:creationId xmlns:a16="http://schemas.microsoft.com/office/drawing/2014/main" id="{40D03E01-60EA-3D3D-D67B-FF54C790FB5A}"/>
              </a:ext>
            </a:extLst>
          </p:cNvPr>
          <p:cNvSpPr>
            <a:spLocks noChangeArrowheads="1"/>
          </p:cNvSpPr>
          <p:nvPr/>
        </p:nvSpPr>
        <p:spPr bwMode="auto">
          <a:xfrm>
            <a:off x="335629" y="1015130"/>
            <a:ext cx="8337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Arial"/>
              <a:buChar char="•"/>
            </a:pPr>
            <a:endParaRPr lang="en-GB" sz="2400" b="1" dirty="0">
              <a:solidFill>
                <a:srgbClr val="0070C0"/>
              </a:solidFill>
              <a:latin typeface="Arial"/>
              <a:ea typeface="Calibri"/>
              <a:cs typeface="Arial"/>
            </a:endParaRPr>
          </a:p>
        </p:txBody>
      </p:sp>
    </p:spTree>
    <p:extLst>
      <p:ext uri="{BB962C8B-B14F-4D97-AF65-F5344CB8AC3E}">
        <p14:creationId xmlns:p14="http://schemas.microsoft.com/office/powerpoint/2010/main" val="147363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7F007-FE54-B731-E62C-32D924BB45C8}"/>
            </a:ext>
          </a:extLst>
        </p:cNvPr>
        <p:cNvGrpSpPr/>
        <p:nvPr/>
      </p:nvGrpSpPr>
      <p:grpSpPr>
        <a:xfrm>
          <a:off x="0" y="0"/>
          <a:ext cx="0" cy="0"/>
          <a:chOff x="0" y="0"/>
          <a:chExt cx="0" cy="0"/>
        </a:xfrm>
      </p:grpSpPr>
      <p:sp>
        <p:nvSpPr>
          <p:cNvPr id="34818" name="Subtitle 2">
            <a:extLst>
              <a:ext uri="{FF2B5EF4-FFF2-40B4-BE49-F238E27FC236}">
                <a16:creationId xmlns:a16="http://schemas.microsoft.com/office/drawing/2014/main" id="{DB61A740-1A39-63B0-B0CF-7300A3A43DED}"/>
              </a:ext>
            </a:extLst>
          </p:cNvPr>
          <p:cNvSpPr>
            <a:spLocks noGrp="1" noChangeArrowheads="1"/>
          </p:cNvSpPr>
          <p:nvPr>
            <p:ph type="subTitle" idx="1"/>
          </p:nvPr>
        </p:nvSpPr>
        <p:spPr>
          <a:xfrm>
            <a:off x="228600" y="238125"/>
            <a:ext cx="8296275" cy="633413"/>
          </a:xfrm>
        </p:spPr>
        <p:txBody>
          <a:bodyPr/>
          <a:lstStyle/>
          <a:p>
            <a:pPr algn="l"/>
            <a:r>
              <a:rPr lang="en-US" sz="3200" dirty="0">
                <a:solidFill>
                  <a:srgbClr val="C00000"/>
                </a:solidFill>
              </a:rPr>
              <a:t>Annual Reviews &amp; Local Offer</a:t>
            </a:r>
          </a:p>
          <a:p>
            <a:pPr algn="l"/>
            <a:r>
              <a:rPr lang="en-US" sz="2400" i="1" dirty="0">
                <a:ea typeface="Calibri"/>
                <a:cs typeface="Calibri"/>
              </a:rPr>
              <a:t>Clear Information • Accurate Records • Stronger Support</a:t>
            </a:r>
          </a:p>
          <a:p>
            <a:pPr algn="l"/>
            <a:r>
              <a:rPr lang="en-US" sz="2000" b="1" dirty="0"/>
              <a:t>Annual Reviews - </a:t>
            </a:r>
            <a:r>
              <a:rPr lang="en-US" sz="2000" b="1" i="1" dirty="0">
                <a:ea typeface="Calibri"/>
                <a:cs typeface="Calibri"/>
              </a:rPr>
              <a:t>Accurate Information • Updated Records</a:t>
            </a:r>
            <a:endParaRPr lang="en-US" sz="2000" i="1" dirty="0">
              <a:ea typeface="Calibri"/>
              <a:cs typeface="Calibri"/>
            </a:endParaRPr>
          </a:p>
          <a:p>
            <a:pPr marL="285750" indent="-285750" algn="l">
              <a:buFont typeface="Arial"/>
              <a:buChar char="•"/>
            </a:pPr>
            <a:r>
              <a:rPr lang="en-US" dirty="0">
                <a:cs typeface="Segoe UI"/>
              </a:rPr>
              <a:t>Parent </a:t>
            </a:r>
            <a:r>
              <a:rPr lang="en-US" b="1" dirty="0">
                <a:cs typeface="Segoe UI"/>
              </a:rPr>
              <a:t>medical questionnaire</a:t>
            </a:r>
            <a:r>
              <a:rPr lang="en-US" dirty="0">
                <a:cs typeface="Segoe UI"/>
              </a:rPr>
              <a:t> now included.</a:t>
            </a:r>
            <a:endParaRPr lang="en-US" dirty="0">
              <a:ea typeface="Calibri"/>
              <a:cs typeface="Calibri"/>
            </a:endParaRPr>
          </a:p>
          <a:p>
            <a:pPr marL="285750" indent="-285750" algn="l">
              <a:buFont typeface="Arial"/>
              <a:buChar char="•"/>
            </a:pPr>
            <a:r>
              <a:rPr lang="en-US" dirty="0">
                <a:cs typeface="Segoe UI"/>
              </a:rPr>
              <a:t>Ensure all new or ended </a:t>
            </a:r>
            <a:r>
              <a:rPr lang="en-US" b="1" dirty="0">
                <a:cs typeface="Segoe UI"/>
              </a:rPr>
              <a:t>Health or Social Care involvement</a:t>
            </a:r>
            <a:r>
              <a:rPr lang="en-US" dirty="0">
                <a:cs typeface="Segoe UI"/>
              </a:rPr>
              <a:t> is clearly recorded at review stage.</a:t>
            </a:r>
            <a:endParaRPr lang="en-US" dirty="0">
              <a:ea typeface="Calibri"/>
              <a:cs typeface="Calibri"/>
            </a:endParaRPr>
          </a:p>
          <a:p>
            <a:pPr algn="l"/>
            <a:endParaRPr lang="en-US" sz="1000" dirty="0">
              <a:cs typeface="Segoe UI"/>
            </a:endParaRPr>
          </a:p>
          <a:p>
            <a:pPr algn="l"/>
            <a:r>
              <a:rPr lang="en-US" sz="2000" b="1" dirty="0"/>
              <a:t>Local Offer - </a:t>
            </a:r>
            <a:r>
              <a:rPr lang="en-US" sz="2000" b="1" i="1" dirty="0"/>
              <a:t>Your</a:t>
            </a:r>
            <a:r>
              <a:rPr lang="en-US" sz="2000" b="1" i="1" dirty="0">
                <a:ea typeface="Calibri"/>
                <a:cs typeface="Calibri"/>
              </a:rPr>
              <a:t> First Point of Reference</a:t>
            </a:r>
            <a:endParaRPr lang="en-US" sz="2000" i="1" dirty="0">
              <a:ea typeface="Calibri"/>
              <a:cs typeface="Calibri"/>
            </a:endParaRPr>
          </a:p>
          <a:p>
            <a:pPr marL="285750" indent="-285750" algn="l">
              <a:buFont typeface="Arial"/>
              <a:buChar char="•"/>
            </a:pPr>
            <a:r>
              <a:rPr lang="en-US" sz="1600" dirty="0">
                <a:cs typeface="Segoe UI"/>
              </a:rPr>
              <a:t>Access Annual Review paperwork and guidance. </a:t>
            </a:r>
            <a:endParaRPr lang="en-US" sz="1600" dirty="0">
              <a:ea typeface="+mn-lt"/>
              <a:cs typeface="+mn-lt"/>
            </a:endParaRPr>
          </a:p>
          <a:p>
            <a:pPr marL="628650" lvl="1" indent="-285750" algn="l">
              <a:buFont typeface="Courier New"/>
              <a:buChar char="o"/>
            </a:pPr>
            <a:r>
              <a:rPr lang="en-GB" sz="1600" dirty="0">
                <a:hlinkClick r:id="rId3"/>
              </a:rPr>
              <a:t>EHCP and Annual Review Documents - SEND - Local offer</a:t>
            </a:r>
            <a:endParaRPr lang="en-US" sz="1600" dirty="0">
              <a:ea typeface="Calibri"/>
              <a:cs typeface="Calibri"/>
            </a:endParaRPr>
          </a:p>
          <a:p>
            <a:pPr marL="285750" indent="-285750" algn="l">
              <a:buFont typeface="Arial"/>
              <a:buChar char="•"/>
            </a:pPr>
            <a:r>
              <a:rPr lang="en-US" sz="1600" dirty="0">
                <a:cs typeface="Segoe UI"/>
              </a:rPr>
              <a:t>Transport policy and application information.</a:t>
            </a:r>
            <a:endParaRPr lang="en-US" sz="1600" dirty="0">
              <a:ea typeface="Calibri"/>
              <a:cs typeface="Calibri"/>
            </a:endParaRPr>
          </a:p>
          <a:p>
            <a:pPr marL="628650" lvl="1" indent="-285750" algn="l">
              <a:buFont typeface="Courier New"/>
              <a:buChar char="o"/>
            </a:pPr>
            <a:r>
              <a:rPr lang="en-US" sz="1600" dirty="0">
                <a:ea typeface="+mn-lt"/>
                <a:cs typeface="+mn-lt"/>
                <a:hlinkClick r:id="rId4"/>
              </a:rPr>
              <a:t>Travel Assistance</a:t>
            </a:r>
            <a:endParaRPr lang="en-US" sz="1600" dirty="0">
              <a:cs typeface="Segoe UI"/>
            </a:endParaRPr>
          </a:p>
          <a:p>
            <a:pPr marL="285750" indent="-285750" algn="l">
              <a:buFont typeface="Arial"/>
              <a:buChar char="•"/>
            </a:pPr>
            <a:r>
              <a:rPr lang="en-US" sz="1600" dirty="0">
                <a:cs typeface="Segoe UI"/>
              </a:rPr>
              <a:t>Links to Alternative Provision and wider local services.</a:t>
            </a:r>
            <a:endParaRPr lang="en-US" sz="1600" dirty="0"/>
          </a:p>
          <a:p>
            <a:pPr marL="628650" lvl="1" indent="-285750" algn="l">
              <a:buFont typeface="Courier New"/>
              <a:buChar char="o"/>
            </a:pPr>
            <a:r>
              <a:rPr lang="en-US" sz="1600" dirty="0">
                <a:ea typeface="+mn-lt"/>
                <a:cs typeface="+mn-lt"/>
                <a:hlinkClick r:id="rId5"/>
              </a:rPr>
              <a:t>Alternative Provision - SEND - Local offer</a:t>
            </a:r>
            <a:endParaRPr lang="en-US" sz="1600" dirty="0">
              <a:cs typeface="Segoe UI"/>
            </a:endParaRPr>
          </a:p>
          <a:p>
            <a:pPr marL="342900" indent="-342900" algn="l">
              <a:lnSpc>
                <a:spcPct val="100000"/>
              </a:lnSpc>
              <a:spcBef>
                <a:spcPct val="0"/>
              </a:spcBef>
            </a:pPr>
            <a:endParaRPr lang="en-US" altLang="en-US" sz="2800" b="1" dirty="0">
              <a:latin typeface="Arial"/>
              <a:cs typeface="Arial"/>
            </a:endParaRPr>
          </a:p>
        </p:txBody>
      </p:sp>
      <p:sp>
        <p:nvSpPr>
          <p:cNvPr id="34820" name="Rectangle 5">
            <a:extLst>
              <a:ext uri="{FF2B5EF4-FFF2-40B4-BE49-F238E27FC236}">
                <a16:creationId xmlns:a16="http://schemas.microsoft.com/office/drawing/2014/main" id="{A070FAC4-919E-ACCC-50ED-52EAF8D2BF3B}"/>
              </a:ext>
            </a:extLst>
          </p:cNvPr>
          <p:cNvSpPr>
            <a:spLocks noChangeArrowheads="1"/>
          </p:cNvSpPr>
          <p:nvPr/>
        </p:nvSpPr>
        <p:spPr bwMode="auto">
          <a:xfrm>
            <a:off x="335629" y="1015130"/>
            <a:ext cx="8337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171450" indent="-171450">
              <a:buFont typeface="Arial"/>
              <a:buChar char="•"/>
            </a:pPr>
            <a:endParaRPr lang="en-GB" sz="2400" b="1" dirty="0">
              <a:solidFill>
                <a:srgbClr val="0070C0"/>
              </a:solidFill>
              <a:latin typeface="Arial"/>
              <a:ea typeface="Calibri"/>
              <a:cs typeface="Arial"/>
            </a:endParaRPr>
          </a:p>
        </p:txBody>
      </p:sp>
    </p:spTree>
    <p:extLst>
      <p:ext uri="{BB962C8B-B14F-4D97-AF65-F5344CB8AC3E}">
        <p14:creationId xmlns:p14="http://schemas.microsoft.com/office/powerpoint/2010/main" val="4264953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00B66-613A-0F64-B116-39F4D55FFD87}"/>
            </a:ext>
          </a:extLst>
        </p:cNvPr>
        <p:cNvGrpSpPr/>
        <p:nvPr/>
      </p:nvGrpSpPr>
      <p:grpSpPr>
        <a:xfrm>
          <a:off x="0" y="0"/>
          <a:ext cx="0" cy="0"/>
          <a:chOff x="0" y="0"/>
          <a:chExt cx="0" cy="0"/>
        </a:xfrm>
      </p:grpSpPr>
      <p:pic>
        <p:nvPicPr>
          <p:cNvPr id="5" name="Content Placeholder 4" descr="Images – Browse 517 Stock Photos ...">
            <a:extLst>
              <a:ext uri="{FF2B5EF4-FFF2-40B4-BE49-F238E27FC236}">
                <a16:creationId xmlns:a16="http://schemas.microsoft.com/office/drawing/2014/main" id="{C38E94B4-6345-E30A-99E5-7EAEAA830EBE}"/>
              </a:ext>
            </a:extLst>
          </p:cNvPr>
          <p:cNvPicPr>
            <a:picLocks noChangeAspect="1"/>
          </p:cNvPicPr>
          <p:nvPr/>
        </p:nvPicPr>
        <p:blipFill>
          <a:blip r:embed="rId2"/>
          <a:srcRect t="3474" r="-1" b="6176"/>
          <a:stretch>
            <a:fillRect/>
          </a:stretch>
        </p:blipFill>
        <p:spPr bwMode="auto">
          <a:xfrm>
            <a:off x="1702452" y="967663"/>
            <a:ext cx="5905350" cy="197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21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58D84-2433-D017-A307-90156307A7B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CAD3763-6DBE-44EE-94D0-25CE170D4E8C}"/>
              </a:ext>
            </a:extLst>
          </p:cNvPr>
          <p:cNvSpPr/>
          <p:nvPr/>
        </p:nvSpPr>
        <p:spPr>
          <a:xfrm>
            <a:off x="0" y="873125"/>
            <a:ext cx="9144000" cy="3802785"/>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3" name="Title 1">
            <a:extLst>
              <a:ext uri="{FF2B5EF4-FFF2-40B4-BE49-F238E27FC236}">
                <a16:creationId xmlns:a16="http://schemas.microsoft.com/office/drawing/2014/main" id="{297720C5-7BAD-6EC5-96BC-8CE6F351F3EF}"/>
              </a:ext>
            </a:extLst>
          </p:cNvPr>
          <p:cNvSpPr>
            <a:spLocks noGrp="1" noChangeArrowheads="1"/>
          </p:cNvSpPr>
          <p:nvPr>
            <p:ph type="ctrTitle"/>
          </p:nvPr>
        </p:nvSpPr>
        <p:spPr>
          <a:xfrm>
            <a:off x="368589" y="1863003"/>
            <a:ext cx="8411729" cy="718415"/>
          </a:xfrm>
        </p:spPr>
        <p:txBody>
          <a:bodyPr/>
          <a:lstStyle/>
          <a:p>
            <a:pPr marL="7620" algn="l"/>
            <a:r>
              <a:rPr lang="en-US" sz="4400">
                <a:solidFill>
                  <a:schemeClr val="bg1"/>
                </a:solidFill>
                <a:latin typeface="Calibri"/>
                <a:ea typeface="Calibri"/>
                <a:cs typeface="Calibri"/>
              </a:rPr>
              <a:t>SEND 2026 White Paper Overview </a:t>
            </a:r>
            <a:endParaRPr lang="en-US" sz="4400">
              <a:solidFill>
                <a:schemeClr val="bg1"/>
              </a:solidFill>
              <a:ea typeface="Calibri Light"/>
              <a:cs typeface="Calibri Light"/>
            </a:endParaRPr>
          </a:p>
        </p:txBody>
      </p:sp>
      <p:sp>
        <p:nvSpPr>
          <p:cNvPr id="5124" name="Subtitle 2">
            <a:extLst>
              <a:ext uri="{FF2B5EF4-FFF2-40B4-BE49-F238E27FC236}">
                <a16:creationId xmlns:a16="http://schemas.microsoft.com/office/drawing/2014/main" id="{09C9AC10-3755-C85D-9F03-F6ED766C57CD}"/>
              </a:ext>
            </a:extLst>
          </p:cNvPr>
          <p:cNvSpPr>
            <a:spLocks noGrp="1" noChangeArrowheads="1"/>
          </p:cNvSpPr>
          <p:nvPr>
            <p:ph type="subTitle" idx="1"/>
          </p:nvPr>
        </p:nvSpPr>
        <p:spPr>
          <a:xfrm>
            <a:off x="368590" y="2575501"/>
            <a:ext cx="8411439" cy="1735428"/>
          </a:xfrm>
        </p:spPr>
        <p:txBody>
          <a:bodyPr/>
          <a:lstStyle/>
          <a:p>
            <a:pPr algn="l" eaLnBrk="1" hangingPunct="1"/>
            <a:r>
              <a:rPr lang="en-US" sz="2600" cap="all">
                <a:solidFill>
                  <a:schemeClr val="bg1"/>
                </a:solidFill>
                <a:latin typeface="Calibri"/>
                <a:ea typeface="Calibri"/>
                <a:cs typeface="Calibri"/>
              </a:rPr>
              <a:t>Key insights and strategies for future development</a:t>
            </a:r>
            <a:endParaRPr lang="en-US" altLang="en-US" sz="2400">
              <a:solidFill>
                <a:schemeClr val="bg1"/>
              </a:solidFill>
              <a:latin typeface="Arial" panose="020B0604020202020204" pitchFamily="34" charset="0"/>
              <a:ea typeface="Calibri"/>
              <a:cs typeface="Arial" panose="020B0604020202020204" pitchFamily="34" charset="0"/>
            </a:endParaRPr>
          </a:p>
          <a:p>
            <a:pPr algn="l"/>
            <a:endParaRPr lang="en-US" sz="2600" cap="all" dirty="0">
              <a:solidFill>
                <a:schemeClr val="bg1"/>
              </a:solidFill>
              <a:latin typeface="Calibri"/>
              <a:ea typeface="Calibri"/>
              <a:cs typeface="Calibri"/>
            </a:endParaRPr>
          </a:p>
          <a:p>
            <a:pPr algn="l"/>
            <a:r>
              <a:rPr lang="en-US" altLang="en-US" sz="2400">
                <a:solidFill>
                  <a:schemeClr val="bg1"/>
                </a:solidFill>
                <a:latin typeface="Arial"/>
                <a:cs typeface="Arial"/>
              </a:rPr>
              <a:t>Sarah Holt</a:t>
            </a:r>
            <a:endParaRPr lang="en-US"/>
          </a:p>
          <a:p>
            <a:pPr algn="l" eaLnBrk="1" hangingPunct="1"/>
            <a:r>
              <a:rPr lang="en-US" altLang="en-US" sz="2400" dirty="0">
                <a:solidFill>
                  <a:schemeClr val="bg1"/>
                </a:solidFill>
                <a:latin typeface="Arial"/>
                <a:cs typeface="Arial"/>
              </a:rPr>
              <a:t>SEND Group </a:t>
            </a:r>
            <a:r>
              <a:rPr lang="en-US" altLang="en-US" sz="2400">
                <a:solidFill>
                  <a:schemeClr val="bg1"/>
                </a:solidFill>
                <a:latin typeface="Arial"/>
                <a:cs typeface="Arial"/>
              </a:rPr>
              <a:t>Manager </a:t>
            </a:r>
            <a:endParaRPr lang="en-US" altLang="en-US" sz="2400">
              <a:solidFill>
                <a:schemeClr val="bg1"/>
              </a:solidFill>
              <a:latin typeface="Arial" panose="020B0604020202020204" pitchFamily="34" charset="0"/>
              <a:cs typeface="Arial" panose="020B0604020202020204" pitchFamily="34" charset="0"/>
            </a:endParaRPr>
          </a:p>
        </p:txBody>
      </p:sp>
      <p:pic>
        <p:nvPicPr>
          <p:cNvPr id="5125" name="Picture 5">
            <a:extLst>
              <a:ext uri="{FF2B5EF4-FFF2-40B4-BE49-F238E27FC236}">
                <a16:creationId xmlns:a16="http://schemas.microsoft.com/office/drawing/2014/main" id="{34CE67BE-62FE-4365-CE63-CC1759793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3175"/>
            <a:ext cx="33464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965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d71ea1b-36a4-43f0-b32f-d632ed9434dc">
      <Terms xmlns="http://schemas.microsoft.com/office/infopath/2007/PartnerControls"/>
    </lcf76f155ced4ddcb4097134ff3c332f>
    <TaxCatchAll xmlns="676e3d8c-6ece-4fd7-8544-6dd9b6f2b5e9" xsi:nil="true"/>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9D8E70C23010149A872255D2E80B96F" ma:contentTypeVersion="12" ma:contentTypeDescription="Create a new document." ma:contentTypeScope="" ma:versionID="0c89746ece7fa31b93859916de25f6ef">
  <xsd:schema xmlns:xsd="http://www.w3.org/2001/XMLSchema" xmlns:xs="http://www.w3.org/2001/XMLSchema" xmlns:p="http://schemas.microsoft.com/office/2006/metadata/properties" xmlns:ns2="bd71ea1b-36a4-43f0-b32f-d632ed9434dc" xmlns:ns3="676e3d8c-6ece-4fd7-8544-6dd9b6f2b5e9" targetNamespace="http://schemas.microsoft.com/office/2006/metadata/properties" ma:root="true" ma:fieldsID="bb87e7ded607cc0ea31b05a79c9a0017" ns2:_="" ns3:_="">
    <xsd:import namespace="bd71ea1b-36a4-43f0-b32f-d632ed9434dc"/>
    <xsd:import namespace="676e3d8c-6ece-4fd7-8544-6dd9b6f2b5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1ea1b-36a4-43f0-b32f-d632ed943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428078d-4db8-4d5e-8d14-b8ed8ea4017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6e3d8c-6ece-4fd7-8544-6dd9b6f2b5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4ad6b8b-57b7-4603-afe7-29c7bd05f07e}" ma:internalName="TaxCatchAll" ma:showField="CatchAllData" ma:web="676e3d8c-6ece-4fd7-8544-6dd9b6f2b5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270E75-B4D1-4F15-B0C1-0C625B96BF8D}">
  <ds:schemaRefs>
    <ds:schemaRef ds:uri="http://schemas.microsoft.com/sharepoint/v3/contenttype/forms"/>
  </ds:schemaRefs>
</ds:datastoreItem>
</file>

<file path=customXml/itemProps2.xml><?xml version="1.0" encoding="utf-8"?>
<ds:datastoreItem xmlns:ds="http://schemas.openxmlformats.org/officeDocument/2006/customXml" ds:itemID="{FE9D2C5C-7A11-4CFA-8A9F-1D8BD46B9452}">
  <ds:schemaRefs>
    <ds:schemaRef ds:uri="http://purl.org/dc/dcmitype/"/>
    <ds:schemaRef ds:uri="bd71ea1b-36a4-43f0-b32f-d632ed9434dc"/>
    <ds:schemaRef ds:uri="676e3d8c-6ece-4fd7-8544-6dd9b6f2b5e9"/>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2A77D98C-6EB2-44C6-A9EB-CB3F98926462}">
  <ds:schemaRefs>
    <ds:schemaRef ds:uri="http://schemas.microsoft.com/office/2006/metadata/longProperties"/>
  </ds:schemaRefs>
</ds:datastoreItem>
</file>

<file path=customXml/itemProps4.xml><?xml version="1.0" encoding="utf-8"?>
<ds:datastoreItem xmlns:ds="http://schemas.openxmlformats.org/officeDocument/2006/customXml" ds:itemID="{4BDC3066-F0A1-4FE9-8E19-D5BF135C9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1ea1b-36a4-43f0-b32f-d632ed9434dc"/>
    <ds:schemaRef ds:uri="676e3d8c-6ece-4fd7-8544-6dd9b6f2b5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2122</Words>
  <Application>Microsoft Office PowerPoint</Application>
  <PresentationFormat>On-screen Show (16:9)</PresentationFormat>
  <Paragraphs>289</Paragraphs>
  <Slides>30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Aptos</vt:lpstr>
      <vt:lpstr>Arial</vt:lpstr>
      <vt:lpstr>Calibri</vt:lpstr>
      <vt:lpstr>Calibri Light</vt:lpstr>
      <vt:lpstr>Courier New</vt:lpstr>
      <vt:lpstr>Segoe UI</vt:lpstr>
      <vt:lpstr>Office Theme</vt:lpstr>
      <vt:lpstr>SENCo Network Meeting</vt:lpstr>
      <vt:lpstr>PowerPoint Presentation</vt:lpstr>
      <vt:lpstr>Operational updates</vt:lpstr>
      <vt:lpstr>PowerPoint Presentation</vt:lpstr>
      <vt:lpstr>PowerPoint Presentation</vt:lpstr>
      <vt:lpstr>PowerPoint Presentation</vt:lpstr>
      <vt:lpstr>PowerPoint Presentation</vt:lpstr>
      <vt:lpstr>PowerPoint Presentation</vt:lpstr>
      <vt:lpstr>SEND 2026 White Paper Overview </vt:lpstr>
      <vt:lpstr>SEND 2026 White Paper Overview</vt:lpstr>
      <vt:lpstr>Support Levels</vt:lpstr>
      <vt:lpstr>Graduated approach</vt:lpstr>
      <vt:lpstr>Experts at hand</vt:lpstr>
      <vt:lpstr>Funding Investment</vt:lpstr>
      <vt:lpstr>Re assessment​</vt:lpstr>
      <vt:lpstr>Consultation Status</vt:lpstr>
      <vt:lpstr>Long-term Reform Programme (2026–2036)</vt:lpstr>
      <vt:lpstr>Transition process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attending</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Powerpoint presentation</dc:title>
  <dc:creator>Ja, Edwards</dc:creator>
  <cp:lastModifiedBy>Ford, Sophie</cp:lastModifiedBy>
  <cp:revision>408</cp:revision>
  <dcterms:created xsi:type="dcterms:W3CDTF">2011-07-21T07:32:16Z</dcterms:created>
  <dcterms:modified xsi:type="dcterms:W3CDTF">2026-03-09T08:25:30Z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PublishingExpirationDate">
    <vt:lpwstr/>
  </property>
  <property fmtid="{D5CDD505-2E9C-101B-9397-08002B2CF9AE}" pid="4" name="PublishingStartDate">
    <vt:lpwstr/>
  </property>
  <property fmtid="{D5CDD505-2E9C-101B-9397-08002B2CF9AE}" pid="5" name="wic_System_Copyright">
    <vt:lpwstr/>
  </property>
  <property fmtid="{D5CDD505-2E9C-101B-9397-08002B2CF9AE}" pid="6" name="ImageCreateDate">
    <vt:lpwstr/>
  </property>
  <property fmtid="{D5CDD505-2E9C-101B-9397-08002B2CF9AE}" pid="7" name="display_urn:schemas-microsoft-com:office:office#SharedWithUsers">
    <vt:lpwstr>Bevan, Natalie;Goodfellow, Laura;Abbott, Vicki;Newton, Meryl;Park, Jane;Court, Sarah</vt:lpwstr>
  </property>
  <property fmtid="{D5CDD505-2E9C-101B-9397-08002B2CF9AE}" pid="8" name="SharedWithUsers">
    <vt:lpwstr>912;#Bevan, Natalie;#3297;#Goodfellow, Laura;#2482;#Abbott, Vicki;#2138;#Newton, Meryl;#3173;#Park, Jane;#2151;#Court, Sarah</vt:lpwstr>
  </property>
  <property fmtid="{D5CDD505-2E9C-101B-9397-08002B2CF9AE}" pid="9" name="ContentTypeId">
    <vt:lpwstr>0x01010029D8E70C23010149A872255D2E80B96F</vt:lpwstr>
  </property>
  <property fmtid="{D5CDD505-2E9C-101B-9397-08002B2CF9AE}" pid="10" name="MediaServiceImageTags">
    <vt:lpwstr/>
  </property>
</Properties>
</file>