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4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9D3D2-122F-7F87-AD6C-F611FF4E4E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D4ED66-78F6-92DD-88B9-C6C427D36B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EE6D73-B767-27DA-97FF-830CCB0A8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E198-9A60-4657-A151-E73AA70B05DA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3882FC-E139-5ACA-E3AE-22175091F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75FB51-0881-4CD7-0C4B-70FB36A2D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4C9D-DA9A-4511-991C-E2A37A607F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685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75292-98BF-4C45-D948-C95AC0DA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5EA08D-921A-831F-8816-EA7E958927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0511F2-9E2C-1940-B019-403A77C2F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E198-9A60-4657-A151-E73AA70B05DA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CED427-A3D7-F1B8-D983-3A4B9F9C8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15A6B3-3383-CF53-4C8F-8141F359C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4C9D-DA9A-4511-991C-E2A37A607F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969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4F98AC-01A8-66B8-04F6-2082D29796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AE99C1-4FD8-F93D-D5ED-836481AFBA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FE69E3-74D1-7668-2DA5-0F5CF2120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E198-9A60-4657-A151-E73AA70B05DA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7E7CB9-D611-722B-4A24-4FB915CA7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6859F0-CEC2-F388-EF01-6BC6CE48D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4C9D-DA9A-4511-991C-E2A37A607F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651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D9D20-347D-5139-73CB-9DD23DE98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E624B-1ABC-09D3-26BA-7A1A6591C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F65022-E489-8625-ADE1-B74EB5E1A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E198-9A60-4657-A151-E73AA70B05DA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534C6A-ED75-6A51-2B5E-E82B1DC66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706C2-7BD4-7F18-1843-7D5058539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4C9D-DA9A-4511-991C-E2A37A607F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7638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840E0-900E-7311-B15E-DF948289C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20C7A7-0E88-71ED-C1F7-847DEECCA9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871569-7941-103A-77F1-860290488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E198-9A60-4657-A151-E73AA70B05DA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1D85CB-6D00-039C-1FF2-099C8D39C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8F7E7E-F9B5-8ABF-EE8B-CC5B41A8C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4C9D-DA9A-4511-991C-E2A37A607F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425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277EE-8F02-8661-1117-4056C7542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305366-E430-641F-7907-6876D2B55D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A3A248-0C0D-D64D-B2DD-B79D7844DB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ED5A00-F1D6-A7E2-4CDC-3A23C5FC7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E198-9A60-4657-A151-E73AA70B05DA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0CA194-A4BC-906B-F528-AFA8D7F2E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53A6BD-B234-0E5D-257C-B44ECD33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4C9D-DA9A-4511-991C-E2A37A607F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70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FF6B1-006B-66FB-47E4-2F51BE4C0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ED7ED1-D162-391D-5587-93D387F28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679EFD-8EA9-6B0D-26A4-439C32EFA7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3BF991-987C-8C04-0374-F257BC4C1E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0F2495-945C-40A3-4949-C6F15A2A41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2145F2-FF5C-F291-D28D-B197D0B22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E198-9A60-4657-A151-E73AA70B05DA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988569-7032-14E1-7017-B2A73D078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3FBA49-A93B-0F84-4974-98F74D213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4C9D-DA9A-4511-991C-E2A37A607F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4965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35A47-7D7E-E575-2485-6EEAEE220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3FFF8A-D2D5-FD05-CEF9-C337B77AE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E198-9A60-4657-A151-E73AA70B05DA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C3A54F-B3EF-E858-A4CF-8FAB26CEE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BC438B-71E9-67C9-C825-FCB8CE355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4C9D-DA9A-4511-991C-E2A37A607F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023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6EE19F-16FF-FEB4-E1DA-7B28453D1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E198-9A60-4657-A151-E73AA70B05DA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E4E1BD-C54E-A3F6-9FCF-A3212CA51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A46D64-32A4-D649-E5BE-5BE6E23EA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4C9D-DA9A-4511-991C-E2A37A607F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4964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96791-4F01-A947-2379-3571C6B09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48792B-FC4D-B868-ACCD-143A6D018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260D23-73F3-2E51-A06F-714543F793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3FE129-B28A-C2E8-4014-E31E37BCE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E198-9A60-4657-A151-E73AA70B05DA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6E29EF-3AE0-2AD2-C282-92E07FF9D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77FF84-95B1-549D-89A5-ACD383574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4C9D-DA9A-4511-991C-E2A37A607F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520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975C5-F9F3-F63B-2756-FA928C0B5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694218-9D6F-F7FC-7DF6-23DCEDB4CC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EE346E-DB50-A771-765C-6A4BBC5406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679DEF-3ADA-DD2B-122F-E9F96DD66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E198-9A60-4657-A151-E73AA70B05DA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42777A-82B7-BC64-EE69-176F9BA01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20E77D-7197-1029-6CC0-7D489E544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4C9D-DA9A-4511-991C-E2A37A607F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187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D1CEF5-078C-4906-445C-DA3940230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7D6875-64D3-25CC-8960-5301A62EF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68E508-EC06-4CB0-1A5B-63B21360B4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023E198-9A60-4657-A151-E73AA70B05DA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B40CB8-C791-D944-6EB5-56129B3E0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6D73C5-584E-F0BB-6CDD-85FDE7131C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CD84C9D-DA9A-4511-991C-E2A37A607F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9559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lfordsend.org.uk/homepage/35/early_years_senco_space" TargetMode="External"/><Relationship Id="rId2" Type="http://schemas.openxmlformats.org/officeDocument/2006/relationships/hyperlink" Target="https://www.telfordsend.org.uk/site/index.php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telfordsend.org.uk/homepage/13/early_year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C867835-A917-4A2B-8424-3AFAF74363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EED8D03E-F375-4E67-B932-FF9B007BB4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1344152" y="387180"/>
            <a:ext cx="3850317" cy="6538623"/>
          </a:xfrm>
          <a:custGeom>
            <a:avLst/>
            <a:gdLst>
              <a:gd name="connsiteX0" fmla="*/ 0 w 3850317"/>
              <a:gd name="connsiteY0" fmla="*/ 0 h 5978116"/>
              <a:gd name="connsiteX1" fmla="*/ 3850317 w 3850317"/>
              <a:gd name="connsiteY1" fmla="*/ 0 h 5978116"/>
              <a:gd name="connsiteX2" fmla="*/ 3840373 w 3850317"/>
              <a:gd name="connsiteY2" fmla="*/ 258313 h 5978116"/>
              <a:gd name="connsiteX3" fmla="*/ 3755448 w 3850317"/>
              <a:gd name="connsiteY3" fmla="*/ 1537847 h 5978116"/>
              <a:gd name="connsiteX4" fmla="*/ 3150490 w 3850317"/>
              <a:gd name="connsiteY4" fmla="*/ 3989537 h 5978116"/>
              <a:gd name="connsiteX5" fmla="*/ 3089544 w 3850317"/>
              <a:gd name="connsiteY5" fmla="*/ 3606200 h 5978116"/>
              <a:gd name="connsiteX6" fmla="*/ 2922635 w 3850317"/>
              <a:gd name="connsiteY6" fmla="*/ 4519351 h 5978116"/>
              <a:gd name="connsiteX7" fmla="*/ 2904628 w 3850317"/>
              <a:gd name="connsiteY7" fmla="*/ 4466023 h 5978116"/>
              <a:gd name="connsiteX8" fmla="*/ 2825329 w 3850317"/>
              <a:gd name="connsiteY8" fmla="*/ 4562983 h 5978116"/>
              <a:gd name="connsiteX9" fmla="*/ 2695127 w 3850317"/>
              <a:gd name="connsiteY9" fmla="*/ 4973329 h 5978116"/>
              <a:gd name="connsiteX10" fmla="*/ 2501208 w 3850317"/>
              <a:gd name="connsiteY10" fmla="*/ 4457366 h 5978116"/>
              <a:gd name="connsiteX11" fmla="*/ 2209291 w 3850317"/>
              <a:gd name="connsiteY11" fmla="*/ 5028388 h 5978116"/>
              <a:gd name="connsiteX12" fmla="*/ 2135532 w 3850317"/>
              <a:gd name="connsiteY12" fmla="*/ 5321344 h 5978116"/>
              <a:gd name="connsiteX13" fmla="*/ 2009139 w 3850317"/>
              <a:gd name="connsiteY13" fmla="*/ 4714655 h 5978116"/>
              <a:gd name="connsiteX14" fmla="*/ 1918759 w 3850317"/>
              <a:gd name="connsiteY14" fmla="*/ 4486454 h 5978116"/>
              <a:gd name="connsiteX15" fmla="*/ 1800676 w 3850317"/>
              <a:gd name="connsiteY15" fmla="*/ 4608346 h 5978116"/>
              <a:gd name="connsiteX16" fmla="*/ 1614721 w 3850317"/>
              <a:gd name="connsiteY16" fmla="*/ 5319612 h 5978116"/>
              <a:gd name="connsiteX17" fmla="*/ 1530921 w 3850317"/>
              <a:gd name="connsiteY17" fmla="*/ 5433540 h 5978116"/>
              <a:gd name="connsiteX18" fmla="*/ 1569705 w 3850317"/>
              <a:gd name="connsiteY18" fmla="*/ 4803650 h 5978116"/>
              <a:gd name="connsiteX19" fmla="*/ 1517416 w 3850317"/>
              <a:gd name="connsiteY19" fmla="*/ 4640204 h 5978116"/>
              <a:gd name="connsiteX20" fmla="*/ 1425997 w 3850317"/>
              <a:gd name="connsiteY20" fmla="*/ 4800187 h 5978116"/>
              <a:gd name="connsiteX21" fmla="*/ 1348083 w 3850317"/>
              <a:gd name="connsiteY21" fmla="*/ 5363245 h 5978116"/>
              <a:gd name="connsiteX22" fmla="*/ 1200566 w 3850317"/>
              <a:gd name="connsiteY22" fmla="*/ 5526691 h 5978116"/>
              <a:gd name="connsiteX23" fmla="*/ 1027770 w 3850317"/>
              <a:gd name="connsiteY23" fmla="*/ 5803718 h 5978116"/>
              <a:gd name="connsiteX24" fmla="*/ 892373 w 3850317"/>
              <a:gd name="connsiteY24" fmla="*/ 5604950 h 5978116"/>
              <a:gd name="connsiteX25" fmla="*/ 681487 w 3850317"/>
              <a:gd name="connsiteY25" fmla="*/ 5914528 h 5978116"/>
              <a:gd name="connsiteX26" fmla="*/ 414155 w 3850317"/>
              <a:gd name="connsiteY26" fmla="*/ 5817569 h 5978116"/>
              <a:gd name="connsiteX27" fmla="*/ 360135 w 3850317"/>
              <a:gd name="connsiteY27" fmla="*/ 5287062 h 5978116"/>
              <a:gd name="connsiteX28" fmla="*/ 281875 w 3850317"/>
              <a:gd name="connsiteY28" fmla="*/ 4677256 h 5978116"/>
              <a:gd name="connsiteX29" fmla="*/ 237897 w 3850317"/>
              <a:gd name="connsiteY29" fmla="*/ 4207696 h 5978116"/>
              <a:gd name="connsiteX30" fmla="*/ 145093 w 3850317"/>
              <a:gd name="connsiteY30" fmla="*/ 3878379 h 5978116"/>
              <a:gd name="connsiteX31" fmla="*/ 72373 w 3850317"/>
              <a:gd name="connsiteY31" fmla="*/ 2447189 h 5978116"/>
              <a:gd name="connsiteX32" fmla="*/ 0 w 3850317"/>
              <a:gd name="connsiteY32" fmla="*/ 0 h 5978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850317" h="5978116">
                <a:moveTo>
                  <a:pt x="0" y="0"/>
                </a:moveTo>
                <a:lnTo>
                  <a:pt x="3850317" y="0"/>
                </a:lnTo>
                <a:lnTo>
                  <a:pt x="3840373" y="258313"/>
                </a:lnTo>
                <a:cubicBezTo>
                  <a:pt x="3816350" y="852957"/>
                  <a:pt x="3786959" y="1372106"/>
                  <a:pt x="3755448" y="1537847"/>
                </a:cubicBezTo>
                <a:cubicBezTo>
                  <a:pt x="3300085" y="3936555"/>
                  <a:pt x="3150490" y="3989537"/>
                  <a:pt x="3150490" y="3989537"/>
                </a:cubicBezTo>
                <a:cubicBezTo>
                  <a:pt x="3150490" y="3989537"/>
                  <a:pt x="3124172" y="3732940"/>
                  <a:pt x="3089544" y="3606200"/>
                </a:cubicBezTo>
                <a:cubicBezTo>
                  <a:pt x="3082618" y="3784537"/>
                  <a:pt x="2946529" y="4491302"/>
                  <a:pt x="2922635" y="4519351"/>
                </a:cubicBezTo>
                <a:cubicBezTo>
                  <a:pt x="2916749" y="4502729"/>
                  <a:pt x="2910515" y="4484030"/>
                  <a:pt x="2904628" y="4466023"/>
                </a:cubicBezTo>
                <a:cubicBezTo>
                  <a:pt x="2884890" y="4501344"/>
                  <a:pt x="2859958" y="4534241"/>
                  <a:pt x="2825329" y="4562983"/>
                </a:cubicBezTo>
                <a:cubicBezTo>
                  <a:pt x="2706208" y="4662020"/>
                  <a:pt x="2743260" y="4833430"/>
                  <a:pt x="2695127" y="4973329"/>
                </a:cubicBezTo>
                <a:cubicBezTo>
                  <a:pt x="2446495" y="4877408"/>
                  <a:pt x="2545186" y="4641589"/>
                  <a:pt x="2501208" y="4457366"/>
                </a:cubicBezTo>
                <a:cubicBezTo>
                  <a:pt x="2341225" y="4936277"/>
                  <a:pt x="2267120" y="4837932"/>
                  <a:pt x="2209291" y="5028388"/>
                </a:cubicBezTo>
                <a:cubicBezTo>
                  <a:pt x="2137610" y="5264900"/>
                  <a:pt x="2135532" y="5321344"/>
                  <a:pt x="2135532" y="5321344"/>
                </a:cubicBezTo>
                <a:cubicBezTo>
                  <a:pt x="2004983" y="5137467"/>
                  <a:pt x="2054502" y="4933506"/>
                  <a:pt x="2009139" y="4714655"/>
                </a:cubicBezTo>
                <a:cubicBezTo>
                  <a:pt x="1956503" y="4642281"/>
                  <a:pt x="1932264" y="4565753"/>
                  <a:pt x="1918759" y="4486454"/>
                </a:cubicBezTo>
                <a:cubicBezTo>
                  <a:pt x="1889671" y="4439359"/>
                  <a:pt x="1848463" y="4656479"/>
                  <a:pt x="1800676" y="4608346"/>
                </a:cubicBezTo>
                <a:cubicBezTo>
                  <a:pt x="1760507" y="4832391"/>
                  <a:pt x="1681208" y="5047087"/>
                  <a:pt x="1614721" y="5319612"/>
                </a:cubicBezTo>
                <a:cubicBezTo>
                  <a:pt x="1580786" y="5457780"/>
                  <a:pt x="1530574" y="5446352"/>
                  <a:pt x="1530921" y="5433540"/>
                </a:cubicBezTo>
                <a:cubicBezTo>
                  <a:pt x="1532998" y="5109418"/>
                  <a:pt x="1600177" y="5128464"/>
                  <a:pt x="1569705" y="4803650"/>
                </a:cubicBezTo>
                <a:cubicBezTo>
                  <a:pt x="1566242" y="4746167"/>
                  <a:pt x="1596022" y="4651631"/>
                  <a:pt x="1517416" y="4640204"/>
                </a:cubicBezTo>
                <a:cubicBezTo>
                  <a:pt x="1415608" y="4628430"/>
                  <a:pt x="1436385" y="4747898"/>
                  <a:pt x="1425997" y="4800187"/>
                </a:cubicBezTo>
                <a:cubicBezTo>
                  <a:pt x="1389291" y="5009342"/>
                  <a:pt x="1370938" y="5149241"/>
                  <a:pt x="1348083" y="5363245"/>
                </a:cubicBezTo>
                <a:cubicBezTo>
                  <a:pt x="1336655" y="5453625"/>
                  <a:pt x="1352931" y="5563743"/>
                  <a:pt x="1200566" y="5526691"/>
                </a:cubicBezTo>
                <a:cubicBezTo>
                  <a:pt x="1051664" y="5551623"/>
                  <a:pt x="1099105" y="5719570"/>
                  <a:pt x="1027770" y="5803718"/>
                </a:cubicBezTo>
                <a:cubicBezTo>
                  <a:pt x="945009" y="5758701"/>
                  <a:pt x="1003184" y="5640964"/>
                  <a:pt x="892373" y="5604950"/>
                </a:cubicBezTo>
                <a:cubicBezTo>
                  <a:pt x="925963" y="5772552"/>
                  <a:pt x="680448" y="5747619"/>
                  <a:pt x="681487" y="5914528"/>
                </a:cubicBezTo>
                <a:cubicBezTo>
                  <a:pt x="534662" y="6049233"/>
                  <a:pt x="467137" y="5947425"/>
                  <a:pt x="414155" y="5817569"/>
                </a:cubicBezTo>
                <a:cubicBezTo>
                  <a:pt x="348015" y="5648929"/>
                  <a:pt x="370177" y="5468515"/>
                  <a:pt x="360135" y="5287062"/>
                </a:cubicBezTo>
                <a:cubicBezTo>
                  <a:pt x="338319" y="5059207"/>
                  <a:pt x="278758" y="4907881"/>
                  <a:pt x="281875" y="4677256"/>
                </a:cubicBezTo>
                <a:cubicBezTo>
                  <a:pt x="237204" y="4527316"/>
                  <a:pt x="250017" y="4367332"/>
                  <a:pt x="237897" y="4207696"/>
                </a:cubicBezTo>
                <a:cubicBezTo>
                  <a:pt x="210194" y="3969452"/>
                  <a:pt x="176258" y="4119047"/>
                  <a:pt x="145093" y="3878379"/>
                </a:cubicBezTo>
                <a:cubicBezTo>
                  <a:pt x="114274" y="3641175"/>
                  <a:pt x="72720" y="2448920"/>
                  <a:pt x="72373" y="2447189"/>
                </a:cubicBezTo>
                <a:cubicBezTo>
                  <a:pt x="72720" y="2447189"/>
                  <a:pt x="12120" y="1233809"/>
                  <a:pt x="0" y="0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0A1F6F8-A854-8CA6-C6CE-073344420E9B}"/>
              </a:ext>
            </a:extLst>
          </p:cNvPr>
          <p:cNvSpPr txBox="1">
            <a:spLocks/>
          </p:cNvSpPr>
          <p:nvPr/>
        </p:nvSpPr>
        <p:spPr>
          <a:xfrm>
            <a:off x="96117" y="1923669"/>
            <a:ext cx="5462001" cy="333338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en-US" sz="4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SEND Local Offer </a:t>
            </a:r>
            <a:r>
              <a:rPr lang="en-US" sz="4600" b="1" dirty="0"/>
              <a:t>Updates</a:t>
            </a:r>
          </a:p>
          <a:p>
            <a:pPr algn="l">
              <a:spcAft>
                <a:spcPts val="600"/>
              </a:spcAft>
            </a:pPr>
            <a:endParaRPr lang="en-US" sz="2800" b="1" dirty="0"/>
          </a:p>
          <a:p>
            <a:pPr marL="457200" indent="-4572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100" dirty="0"/>
              <a:t>General Updates</a:t>
            </a:r>
          </a:p>
          <a:p>
            <a:pPr algn="l">
              <a:spcAft>
                <a:spcPts val="600"/>
              </a:spcAft>
            </a:pPr>
            <a:r>
              <a:rPr lang="en-GB" sz="3100" dirty="0">
                <a:hlinkClick r:id="rId2"/>
              </a:rPr>
              <a:t>SEND - Local offer</a:t>
            </a:r>
            <a:endParaRPr lang="en-US" sz="3100" b="1" dirty="0"/>
          </a:p>
          <a:p>
            <a:pPr algn="l">
              <a:spcAft>
                <a:spcPts val="600"/>
              </a:spcAft>
            </a:pPr>
            <a:endParaRPr lang="en-US" sz="3100" dirty="0"/>
          </a:p>
          <a:p>
            <a:pPr marL="457200" indent="-4572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100" dirty="0"/>
              <a:t>New Early Years SENCo Space</a:t>
            </a:r>
          </a:p>
          <a:p>
            <a:pPr algn="l">
              <a:spcAft>
                <a:spcPts val="600"/>
              </a:spcAft>
            </a:pPr>
            <a:r>
              <a:rPr lang="en-GB" sz="3100" dirty="0">
                <a:hlinkClick r:id="rId3"/>
              </a:rPr>
              <a:t>Early Years SENCo Space</a:t>
            </a:r>
            <a:endParaRPr lang="en-US" sz="3100" dirty="0"/>
          </a:p>
          <a:p>
            <a:pPr algn="l">
              <a:spcAft>
                <a:spcPts val="600"/>
              </a:spcAft>
            </a:pPr>
            <a:endParaRPr lang="en-US" sz="3100" dirty="0"/>
          </a:p>
          <a:p>
            <a:pPr marL="457200" indent="-4572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100" dirty="0"/>
              <a:t>Updated Early Years page </a:t>
            </a:r>
          </a:p>
          <a:p>
            <a:pPr algn="l">
              <a:spcAft>
                <a:spcPts val="600"/>
              </a:spcAft>
            </a:pPr>
            <a:r>
              <a:rPr lang="en-GB" sz="3100" dirty="0">
                <a:hlinkClick r:id="rId4"/>
              </a:rPr>
              <a:t>Early Years</a:t>
            </a:r>
            <a:endParaRPr lang="en-US" sz="3100" dirty="0"/>
          </a:p>
        </p:txBody>
      </p:sp>
      <p:pic>
        <p:nvPicPr>
          <p:cNvPr id="5" name="Picture 4" descr="A colorful square logo with text&#10;&#10;AI-generated content may be incorrect.">
            <a:extLst>
              <a:ext uri="{FF2B5EF4-FFF2-40B4-BE49-F238E27FC236}">
                <a16:creationId xmlns:a16="http://schemas.microsoft.com/office/drawing/2014/main" id="{E4F41071-7C23-28FA-E72C-51D6E548A3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2091" y="705540"/>
            <a:ext cx="4371155" cy="5446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126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25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>Telford and Wrekin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Ford, Sophie</dc:creator>
  <cp:lastModifiedBy>Ford, Sophie</cp:lastModifiedBy>
  <cp:revision>1</cp:revision>
  <dcterms:created xsi:type="dcterms:W3CDTF">2025-05-19T08:22:55Z</dcterms:created>
  <dcterms:modified xsi:type="dcterms:W3CDTF">2025-05-19T08:30:43Z</dcterms:modified>
</cp:coreProperties>
</file>