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D3D2-122F-7F87-AD6C-F611FF4E4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4ED66-78F6-92DD-88B9-C6C427D36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E6D73-B767-27DA-97FF-830CCB0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882FC-E139-5ACA-E3AE-22175091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5FB51-0881-4CD7-0C4B-70FB36A2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68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5292-98BF-4C45-D948-C95AC0DA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EA08D-921A-831F-8816-EA7E95892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11F2-9E2C-1940-B019-403A77C2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ED427-A3D7-F1B8-D983-3A4B9F9C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5A6B3-3383-CF53-4C8F-8141F359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98AC-01A8-66B8-04F6-2082D2979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E99C1-4FD8-F93D-D5ED-836481AFB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E69E3-74D1-7668-2DA5-0F5CF212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E7CB9-D611-722B-4A24-4FB915CA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859F0-CEC2-F388-EF01-6BC6CE48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5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D20-347D-5139-73CB-9DD23DE98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E624B-1ABC-09D3-26BA-7A1A6591C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65022-E489-8625-ADE1-B74EB5E1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34C6A-ED75-6A51-2B5E-E82B1DC6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706C2-7BD4-7F18-1843-7D50585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3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40E0-900E-7311-B15E-DF948289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0C7A7-0E88-71ED-C1F7-847DEECC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71569-7941-103A-77F1-86029048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D85CB-6D00-039C-1FF2-099C8D39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7E7E-F9B5-8ABF-EE8B-CC5B41A8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2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77EE-8F02-8661-1117-4056C754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05366-E430-641F-7907-6876D2B55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3A248-0C0D-D64D-B2DD-B79D7844D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D5A00-F1D6-A7E2-4CDC-3A23C5FC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CA194-A4BC-906B-F528-AFA8D7F2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3A6BD-B234-0E5D-257C-B44ECD33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F6B1-006B-66FB-47E4-2F51BE4C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7ED1-D162-391D-5587-93D387F28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79EFD-8EA9-6B0D-26A4-439C32EFA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BF991-987C-8C04-0374-F257BC4C1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F2495-945C-40A3-4949-C6F15A2A4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145F2-FF5C-F291-D28D-B197D0B2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88569-7032-14E1-7017-B2A73D07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FBA49-A93B-0F84-4974-98F74D21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6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5A47-7D7E-E575-2485-6EEAEE22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FFF8A-D2D5-FD05-CEF9-C337B77A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3A54F-B3EF-E858-A4CF-8FAB26CE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C438B-71E9-67C9-C825-FCB8CE355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2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EE19F-16FF-FEB4-E1DA-7B28453D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4E1BD-C54E-A3F6-9FCF-A3212CA5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46D64-32A4-D649-E5BE-5BE6E23E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6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6791-4F01-A947-2379-3571C6B0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8792B-FC4D-B868-ACCD-143A6D018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60D23-73F3-2E51-A06F-714543F7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FE129-B28A-C2E8-4014-E31E37BC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E29EF-3AE0-2AD2-C282-92E07FF9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7FF84-95B1-549D-89A5-ACD38357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75C5-F9F3-F63B-2756-FA928C0B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694218-9D6F-F7FC-7DF6-23DCEDB4C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E346E-DB50-A771-765C-6A4BBC540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79DEF-3ADA-DD2B-122F-E9F96DD6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2777A-82B7-BC64-EE69-176F9BA0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0E77D-7197-1029-6CC0-7D489E54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8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1CEF5-078C-4906-445C-DA394023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D6875-64D3-25CC-8960-5301A62E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E508-EC06-4CB0-1A5B-63B21360B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23E198-9A60-4657-A151-E73AA70B05D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40CB8-C791-D944-6EB5-56129B3E0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D73C5-584E-F0BB-6CDD-85FDE7131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D84C9D-DA9A-4511-991C-E2A37A607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5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lfordsend.org.uk/homepage/35/early_years_senco_space" TargetMode="External"/><Relationship Id="rId2" Type="http://schemas.openxmlformats.org/officeDocument/2006/relationships/hyperlink" Target="https://www.telfordsend.org.uk/site/index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telfordsend.org.uk/homepage/13/early_yea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867835-A917-4A2B-8424-3AFAF7436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A1F6F8-A854-8CA6-C6CE-073344420E9B}"/>
              </a:ext>
            </a:extLst>
          </p:cNvPr>
          <p:cNvSpPr txBox="1">
            <a:spLocks/>
          </p:cNvSpPr>
          <p:nvPr/>
        </p:nvSpPr>
        <p:spPr>
          <a:xfrm>
            <a:off x="96117" y="1923669"/>
            <a:ext cx="5462001" cy="3333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SEND Local Offer </a:t>
            </a:r>
            <a:r>
              <a:rPr lang="en-US" sz="4600" b="1" dirty="0"/>
              <a:t>Updates</a:t>
            </a:r>
          </a:p>
          <a:p>
            <a:pPr algn="l">
              <a:spcAft>
                <a:spcPts val="600"/>
              </a:spcAft>
            </a:pPr>
            <a:endParaRPr lang="en-US" sz="2800" b="1" dirty="0"/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General Updates</a:t>
            </a:r>
          </a:p>
          <a:p>
            <a:pPr algn="l">
              <a:spcAft>
                <a:spcPts val="600"/>
              </a:spcAft>
            </a:pPr>
            <a:r>
              <a:rPr lang="en-GB" sz="3100" dirty="0">
                <a:hlinkClick r:id="rId2"/>
              </a:rPr>
              <a:t>SEND - Local offer</a:t>
            </a:r>
            <a:endParaRPr lang="en-US" sz="3100" b="1" dirty="0"/>
          </a:p>
          <a:p>
            <a:pPr algn="l">
              <a:spcAft>
                <a:spcPts val="600"/>
              </a:spcAft>
            </a:pPr>
            <a:endParaRPr lang="en-US" sz="3100" dirty="0"/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New Early Years SENCo Space</a:t>
            </a:r>
          </a:p>
          <a:p>
            <a:pPr algn="l">
              <a:spcAft>
                <a:spcPts val="600"/>
              </a:spcAft>
            </a:pPr>
            <a:r>
              <a:rPr lang="en-GB" sz="3100" dirty="0">
                <a:hlinkClick r:id="rId3"/>
              </a:rPr>
              <a:t>Early Years SENCo Space</a:t>
            </a:r>
            <a:endParaRPr lang="en-US" sz="3100" dirty="0"/>
          </a:p>
          <a:p>
            <a:pPr algn="l">
              <a:spcAft>
                <a:spcPts val="600"/>
              </a:spcAft>
            </a:pPr>
            <a:endParaRPr lang="en-US" sz="3100" dirty="0"/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Updated Early Years page </a:t>
            </a:r>
          </a:p>
          <a:p>
            <a:pPr algn="l">
              <a:spcAft>
                <a:spcPts val="600"/>
              </a:spcAft>
            </a:pPr>
            <a:r>
              <a:rPr lang="en-GB" sz="3100" dirty="0">
                <a:hlinkClick r:id="rId4"/>
              </a:rPr>
              <a:t>Early Years</a:t>
            </a:r>
            <a:endParaRPr lang="en-US" sz="3100" dirty="0"/>
          </a:p>
        </p:txBody>
      </p:sp>
      <p:pic>
        <p:nvPicPr>
          <p:cNvPr id="5" name="Picture 4" descr="A colorful square logo with text&#10;&#10;AI-generated content may be incorrect.">
            <a:extLst>
              <a:ext uri="{FF2B5EF4-FFF2-40B4-BE49-F238E27FC236}">
                <a16:creationId xmlns:a16="http://schemas.microsoft.com/office/drawing/2014/main" id="{E4F41071-7C23-28FA-E72C-51D6E548A3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091" y="705540"/>
            <a:ext cx="4371155" cy="544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2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Telford and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Ford, Sophie</dc:creator>
  <cp:lastModifiedBy>Ford, Sophie</cp:lastModifiedBy>
  <cp:revision>1</cp:revision>
  <dcterms:created xsi:type="dcterms:W3CDTF">2025-05-19T08:22:55Z</dcterms:created>
  <dcterms:modified xsi:type="dcterms:W3CDTF">2025-05-19T08:30:43Z</dcterms:modified>
</cp:coreProperties>
</file>